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3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228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75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0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74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5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6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8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255100-78D5-4EF5-9639-3F22487152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8AE5D-652D-4EEA-B5AB-E62380D15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91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E29F-787D-F786-72B8-2374B2CE1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Ways to Lose Your Reward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5D039-2056-A7D8-6507-F9F210F453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6:1-8</a:t>
            </a:r>
          </a:p>
        </p:txBody>
      </p:sp>
    </p:spTree>
    <p:extLst>
      <p:ext uri="{BB962C8B-B14F-4D97-AF65-F5344CB8AC3E}">
        <p14:creationId xmlns:p14="http://schemas.microsoft.com/office/powerpoint/2010/main" val="19169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A2D7-908C-B200-5DF3-17CB611A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85683" cy="1400530"/>
          </a:xfrm>
        </p:spPr>
        <p:txBody>
          <a:bodyPr/>
          <a:lstStyle/>
          <a:p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B283-A414-403E-465A-419D55DB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50374"/>
            <a:ext cx="10744559" cy="5098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Matthew 5:21-48 – Pharisee’s teaching</a:t>
            </a:r>
          </a:p>
          <a:p>
            <a:pPr marL="0" indent="0">
              <a:buNone/>
            </a:pPr>
            <a:r>
              <a:rPr lang="en-US" sz="4400" dirty="0"/>
              <a:t>Matthew 6:1-34 – Pharisee’s practice</a:t>
            </a:r>
          </a:p>
          <a:p>
            <a:pPr marL="0" indent="0">
              <a:buNone/>
            </a:pPr>
            <a:r>
              <a:rPr lang="en-US" sz="4400" dirty="0"/>
              <a:t>	1-18: Religious life: </a:t>
            </a:r>
          </a:p>
          <a:p>
            <a:pPr marL="0" indent="0">
              <a:buNone/>
            </a:pPr>
            <a:r>
              <a:rPr lang="en-US" sz="4400" dirty="0"/>
              <a:t>		giving, prayer, fasting</a:t>
            </a:r>
          </a:p>
          <a:p>
            <a:pPr marL="0" indent="0">
              <a:buNone/>
            </a:pPr>
            <a:r>
              <a:rPr lang="en-US" sz="4400" dirty="0"/>
              <a:t>	19-34: Practical life: </a:t>
            </a:r>
          </a:p>
          <a:p>
            <a:pPr marL="0" indent="0">
              <a:buNone/>
            </a:pPr>
            <a:r>
              <a:rPr lang="en-US" sz="4400" dirty="0"/>
              <a:t>		Heart treasures, 	anxious hearts</a:t>
            </a:r>
          </a:p>
        </p:txBody>
      </p:sp>
    </p:spTree>
    <p:extLst>
      <p:ext uri="{BB962C8B-B14F-4D97-AF65-F5344CB8AC3E}">
        <p14:creationId xmlns:p14="http://schemas.microsoft.com/office/powerpoint/2010/main" val="34622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F5C3-FA5F-D85E-644E-BA4D702E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97" y="452718"/>
            <a:ext cx="11248103" cy="1400530"/>
          </a:xfrm>
        </p:spPr>
        <p:txBody>
          <a:bodyPr/>
          <a:lstStyle/>
          <a:p>
            <a:r>
              <a:rPr lang="en-US" sz="6000" dirty="0"/>
              <a:t>Practicing your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28AD9-5BE8-B343-7DF5-C2642FC23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7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Does this contradict Matt 5:16?</a:t>
            </a:r>
          </a:p>
          <a:p>
            <a:pPr marL="0" indent="0">
              <a:buNone/>
            </a:pPr>
            <a:r>
              <a:rPr lang="en-US" sz="3600" dirty="0"/>
              <a:t>	No, the focus is on who gets the glory</a:t>
            </a:r>
          </a:p>
          <a:p>
            <a:pPr marL="0" indent="0">
              <a:buNone/>
            </a:pPr>
            <a:r>
              <a:rPr lang="en-US" sz="3600" dirty="0"/>
              <a:t>Is it wrong to seek rewards?</a:t>
            </a:r>
          </a:p>
          <a:p>
            <a:pPr marL="0" indent="0">
              <a:buNone/>
            </a:pPr>
            <a:r>
              <a:rPr lang="en-US" sz="3600" dirty="0"/>
              <a:t>	Abraham: Genesis 15:1</a:t>
            </a:r>
          </a:p>
          <a:p>
            <a:pPr marL="0" indent="0">
              <a:buNone/>
            </a:pPr>
            <a:r>
              <a:rPr lang="en-US" sz="3600" dirty="0"/>
              <a:t>	Psalm 19:11</a:t>
            </a:r>
          </a:p>
          <a:p>
            <a:pPr marL="0" indent="0">
              <a:buNone/>
            </a:pPr>
            <a:r>
              <a:rPr lang="en-US" sz="3600" dirty="0"/>
              <a:t>	Jesus: Matt 19:21</a:t>
            </a:r>
          </a:p>
          <a:p>
            <a:pPr marL="0" indent="0">
              <a:buNone/>
            </a:pPr>
            <a:r>
              <a:rPr lang="en-US" sz="3600" dirty="0"/>
              <a:t>	Paul: 1 Tim 6:18</a:t>
            </a:r>
          </a:p>
        </p:txBody>
      </p:sp>
    </p:spTree>
    <p:extLst>
      <p:ext uri="{BB962C8B-B14F-4D97-AF65-F5344CB8AC3E}">
        <p14:creationId xmlns:p14="http://schemas.microsoft.com/office/powerpoint/2010/main" val="265790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BE92-5C9A-B105-19AE-4DF8756E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Ways to lose your reward:</a:t>
            </a:r>
            <a:br>
              <a:rPr lang="en-US" sz="4800" dirty="0"/>
            </a:br>
            <a:r>
              <a:rPr lang="en-US" sz="4800" dirty="0"/>
              <a:t>Blow the trumpet!!!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DB5E-63EC-C6C0-FF53-D58AF094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0077"/>
            <a:ext cx="8946541" cy="3908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hypocrites give: Mark 12:41</a:t>
            </a:r>
          </a:p>
          <a:p>
            <a:pPr marL="0" indent="0">
              <a:buNone/>
            </a:pPr>
            <a:r>
              <a:rPr lang="en-US" sz="4000" dirty="0"/>
              <a:t>	Advertisement</a:t>
            </a:r>
          </a:p>
          <a:p>
            <a:pPr marL="0" indent="0">
              <a:buNone/>
            </a:pPr>
            <a:r>
              <a:rPr lang="en-US" sz="4000" dirty="0"/>
              <a:t>	Prayer requests</a:t>
            </a:r>
          </a:p>
          <a:p>
            <a:pPr marL="0" indent="0">
              <a:buNone/>
            </a:pPr>
            <a:r>
              <a:rPr lang="en-US" sz="4000" dirty="0"/>
              <a:t>	Charity certificates</a:t>
            </a:r>
          </a:p>
        </p:txBody>
      </p:sp>
    </p:spTree>
    <p:extLst>
      <p:ext uri="{BB962C8B-B14F-4D97-AF65-F5344CB8AC3E}">
        <p14:creationId xmlns:p14="http://schemas.microsoft.com/office/powerpoint/2010/main" val="12617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BE92-5C9A-B105-19AE-4DF8756E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Ways to lose your reward:</a:t>
            </a:r>
            <a:br>
              <a:rPr lang="en-US" sz="4800" dirty="0"/>
            </a:br>
            <a:r>
              <a:rPr lang="en-US" sz="4800" dirty="0"/>
              <a:t>Blow the trumpet!!!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DB5E-63EC-C6C0-FF53-D58AF094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0076"/>
            <a:ext cx="8946541" cy="451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Remedy to hypocritical giving:</a:t>
            </a:r>
          </a:p>
          <a:p>
            <a:pPr marL="0" indent="0">
              <a:buNone/>
            </a:pPr>
            <a:r>
              <a:rPr lang="en-US" sz="4000" dirty="0"/>
              <a:t>	Secrecy (v. 4)</a:t>
            </a:r>
          </a:p>
          <a:p>
            <a:pPr marL="0" indent="0">
              <a:buNone/>
            </a:pPr>
            <a:r>
              <a:rPr lang="en-US" sz="4000" dirty="0"/>
              <a:t>Giving is assumed: Matt 6:2, 3</a:t>
            </a:r>
          </a:p>
          <a:p>
            <a:pPr marL="0" indent="0">
              <a:buNone/>
            </a:pPr>
            <a:r>
              <a:rPr lang="en-US" sz="4000" dirty="0"/>
              <a:t>Commanded: Lev 25:35</a:t>
            </a:r>
          </a:p>
          <a:p>
            <a:pPr marL="0" indent="0">
              <a:buNone/>
            </a:pPr>
            <a:r>
              <a:rPr lang="en-US" sz="4000" dirty="0"/>
              <a:t>Deliverance: Ps 41:1</a:t>
            </a:r>
          </a:p>
          <a:p>
            <a:pPr marL="0" indent="0">
              <a:buNone/>
            </a:pPr>
            <a:r>
              <a:rPr lang="en-US" sz="4000" dirty="0"/>
              <a:t>Pure Religion: James 1:27</a:t>
            </a:r>
          </a:p>
        </p:txBody>
      </p:sp>
    </p:spTree>
    <p:extLst>
      <p:ext uri="{BB962C8B-B14F-4D97-AF65-F5344CB8AC3E}">
        <p14:creationId xmlns:p14="http://schemas.microsoft.com/office/powerpoint/2010/main" val="7961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BE92-5C9A-B105-19AE-4DF8756E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Ways to lose your reward:</a:t>
            </a:r>
            <a:br>
              <a:rPr lang="en-US" sz="4800" dirty="0"/>
            </a:br>
            <a:r>
              <a:rPr lang="en-US" sz="4800" dirty="0"/>
              <a:t>Loud, long,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DB5E-63EC-C6C0-FF53-D58AF094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0076"/>
            <a:ext cx="8946541" cy="451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hypocrites pray: </a:t>
            </a:r>
          </a:p>
          <a:p>
            <a:pPr marL="0" indent="0">
              <a:buNone/>
            </a:pPr>
            <a:r>
              <a:rPr lang="en-US" sz="4000" dirty="0"/>
              <a:t>	Only in front of people (v. 5)</a:t>
            </a:r>
          </a:p>
          <a:p>
            <a:pPr marL="0" indent="0">
              <a:buNone/>
            </a:pPr>
            <a:r>
              <a:rPr lang="en-US" sz="4000" dirty="0"/>
              <a:t>	Vain repetition (v. 7)</a:t>
            </a:r>
          </a:p>
        </p:txBody>
      </p:sp>
    </p:spTree>
    <p:extLst>
      <p:ext uri="{BB962C8B-B14F-4D97-AF65-F5344CB8AC3E}">
        <p14:creationId xmlns:p14="http://schemas.microsoft.com/office/powerpoint/2010/main" val="18371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BE92-5C9A-B105-19AE-4DF8756E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Ways to lose your reward:</a:t>
            </a:r>
            <a:br>
              <a:rPr lang="en-US" sz="4800" dirty="0"/>
            </a:br>
            <a:r>
              <a:rPr lang="en-US" sz="4800" dirty="0"/>
              <a:t>Loud, long,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DB5E-63EC-C6C0-FF53-D58AF094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0076"/>
            <a:ext cx="10154623" cy="4517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Remedy to hypocritical prayer</a:t>
            </a:r>
          </a:p>
          <a:p>
            <a:pPr marL="0" indent="0">
              <a:buNone/>
            </a:pPr>
            <a:r>
              <a:rPr lang="en-US" sz="4000" dirty="0"/>
              <a:t>	Secrecy: develop a closet prayer life</a:t>
            </a:r>
          </a:p>
          <a:p>
            <a:pPr marL="0" indent="0">
              <a:buNone/>
            </a:pPr>
            <a:r>
              <a:rPr lang="en-US" sz="4000" dirty="0"/>
              <a:t>	Plan: when, where, what</a:t>
            </a:r>
          </a:p>
          <a:p>
            <a:pPr marL="0" indent="0">
              <a:buNone/>
            </a:pPr>
            <a:r>
              <a:rPr lang="en-US" sz="4000" dirty="0"/>
              <a:t>	ACTS: Adoration, Confession, 	Thanksgiving, Supplication </a:t>
            </a:r>
          </a:p>
        </p:txBody>
      </p:sp>
    </p:spTree>
    <p:extLst>
      <p:ext uri="{BB962C8B-B14F-4D97-AF65-F5344CB8AC3E}">
        <p14:creationId xmlns:p14="http://schemas.microsoft.com/office/powerpoint/2010/main" val="24178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434</TotalTime>
  <Words>238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Two Ways to Lose Your Reward</vt:lpstr>
      <vt:lpstr>PowerPoint Presentation</vt:lpstr>
      <vt:lpstr>Practicing your righteousness</vt:lpstr>
      <vt:lpstr>Ways to lose your reward: Blow the trumpet!!!</vt:lpstr>
      <vt:lpstr>Ways to lose your reward: Blow the trumpet!!!</vt:lpstr>
      <vt:lpstr>Ways to lose your reward: Loud, long, prayers</vt:lpstr>
      <vt:lpstr>Ways to lose your reward: Loud, long, prayers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Ways to Lose Your Reward</dc:title>
  <dc:creator>Bobby Truax</dc:creator>
  <cp:lastModifiedBy>Bobby Truax</cp:lastModifiedBy>
  <cp:revision>3</cp:revision>
  <dcterms:created xsi:type="dcterms:W3CDTF">2023-06-25T06:01:15Z</dcterms:created>
  <dcterms:modified xsi:type="dcterms:W3CDTF">2023-06-25T13:16:09Z</dcterms:modified>
</cp:coreProperties>
</file>