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70" r:id="rId9"/>
    <p:sldId id="268" r:id="rId10"/>
    <p:sldId id="26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52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BD20E4-C259-4EE1-9F96-C7280593C79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99AF-ED7B-4BDC-B893-764CC77E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ADB7-1627-3BAC-5DC7-63C6BA194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132477" cy="3329581"/>
          </a:xfrm>
        </p:spPr>
        <p:txBody>
          <a:bodyPr/>
          <a:lstStyle/>
          <a:p>
            <a:r>
              <a:rPr lang="en-US" dirty="0"/>
              <a:t>Proceed With Caution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C70CD-825A-260A-7A27-3EF94E3F5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Matthew 7:13-23</a:t>
            </a:r>
          </a:p>
        </p:txBody>
      </p:sp>
    </p:spTree>
    <p:extLst>
      <p:ext uri="{BB962C8B-B14F-4D97-AF65-F5344CB8AC3E}">
        <p14:creationId xmlns:p14="http://schemas.microsoft.com/office/powerpoint/2010/main" val="341805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How to Detect a Wolf in Sheep's Clothing - LifeHack">
            <a:extLst>
              <a:ext uri="{FF2B5EF4-FFF2-40B4-BE49-F238E27FC236}">
                <a16:creationId xmlns:a16="http://schemas.microsoft.com/office/drawing/2014/main" id="{5590F7D2-F10F-0881-D587-C53E7DA2B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r="-1" b="12771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63287-8782-EB9F-CA65-39BE6CDA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5"/>
            <a:ext cx="10407602" cy="13290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EBEBEB"/>
                </a:solidFill>
              </a:rPr>
              <a:t>How to recognize a wolf</a:t>
            </a:r>
          </a:p>
        </p:txBody>
      </p:sp>
    </p:spTree>
    <p:extLst>
      <p:ext uri="{BB962C8B-B14F-4D97-AF65-F5344CB8AC3E}">
        <p14:creationId xmlns:p14="http://schemas.microsoft.com/office/powerpoint/2010/main" val="276561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C5E7-061B-B43A-2950-28E962ED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Fruits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BD40-E9BA-D679-49F0-D8DA038C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2052918"/>
            <a:ext cx="1103179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false prophets avoids preaching on such things as the holiness, righteousness, justice, and wrath of God.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avoids preaching on the doctrine of the final judgment.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 prophets fail to emphasize the fallenness and depravity of mankind.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False prophets de-emphasize the substitutionary death and atonement of Christ.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06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AF38-9703-2CC2-2B34-1C2980A6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Confessions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AD3B-1784-172D-2FB1-787AE54F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Knowing about God:</a:t>
            </a:r>
          </a:p>
          <a:p>
            <a:pPr marL="0" indent="0">
              <a:buNone/>
            </a:pPr>
            <a:r>
              <a:rPr lang="en-US" sz="4000" dirty="0"/>
              <a:t>Polite: </a:t>
            </a:r>
          </a:p>
          <a:p>
            <a:pPr marL="0" indent="0">
              <a:buNone/>
            </a:pPr>
            <a:r>
              <a:rPr lang="en-US" sz="4000" dirty="0"/>
              <a:t>Speaking truth:</a:t>
            </a:r>
          </a:p>
          <a:p>
            <a:pPr marL="0" indent="0">
              <a:buNone/>
            </a:pPr>
            <a:r>
              <a:rPr lang="en-US" sz="4000" dirty="0"/>
              <a:t>Speaking in Jesus name:</a:t>
            </a:r>
          </a:p>
          <a:p>
            <a:pPr marL="0" indent="0">
              <a:buNone/>
            </a:pPr>
            <a:r>
              <a:rPr lang="en-US" sz="4000" dirty="0"/>
              <a:t>Public confession:</a:t>
            </a:r>
          </a:p>
        </p:txBody>
      </p:sp>
    </p:spTree>
    <p:extLst>
      <p:ext uri="{BB962C8B-B14F-4D97-AF65-F5344CB8AC3E}">
        <p14:creationId xmlns:p14="http://schemas.microsoft.com/office/powerpoint/2010/main" val="14257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6B24-28EC-FDEE-20E8-D5329882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Confessions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2A8C-44FF-D3DE-94AD-44EC9FA5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2052918"/>
            <a:ext cx="11493910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	Knowing God: Saving faith</a:t>
            </a:r>
          </a:p>
          <a:p>
            <a:pPr marL="0" indent="0">
              <a:buNone/>
            </a:pPr>
            <a:r>
              <a:rPr lang="en-US" sz="4000" dirty="0"/>
              <a:t>Who is God: Holy, just, without sin</a:t>
            </a:r>
          </a:p>
          <a:p>
            <a:pPr marL="0" indent="0">
              <a:buNone/>
            </a:pPr>
            <a:r>
              <a:rPr lang="en-US" sz="4000" dirty="0"/>
              <a:t>Who are you: Sinner/separated from God</a:t>
            </a:r>
          </a:p>
          <a:p>
            <a:pPr marL="0" indent="0">
              <a:buNone/>
            </a:pPr>
            <a:r>
              <a:rPr lang="en-US" sz="4000" dirty="0"/>
              <a:t>Who is Jesus: Son of God, died for your sin, rose from the dead.</a:t>
            </a:r>
          </a:p>
          <a:p>
            <a:pPr marL="0" indent="0">
              <a:buNone/>
            </a:pPr>
            <a:r>
              <a:rPr lang="en-US" sz="4000" dirty="0"/>
              <a:t>What is your response: believe, repent, obey</a:t>
            </a:r>
          </a:p>
        </p:txBody>
      </p:sp>
    </p:spTree>
    <p:extLst>
      <p:ext uri="{BB962C8B-B14F-4D97-AF65-F5344CB8AC3E}">
        <p14:creationId xmlns:p14="http://schemas.microsoft.com/office/powerpoint/2010/main" val="34410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B1E9-0C5D-A2CB-EC35-914951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Gates &amp; Roads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967-1724-0CC1-BF1C-2EF4543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1" y="2052918"/>
            <a:ext cx="11179276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Jesus’ evangelistic conclusion</a:t>
            </a:r>
          </a:p>
          <a:p>
            <a:pPr marL="0" indent="0">
              <a:buNone/>
            </a:pPr>
            <a:r>
              <a:rPr lang="en-US" sz="4000" dirty="0"/>
              <a:t>The grand, motivational application</a:t>
            </a:r>
          </a:p>
          <a:p>
            <a:pPr marL="0" indent="0">
              <a:buNone/>
            </a:pPr>
            <a:r>
              <a:rPr lang="en-US" sz="4000" dirty="0"/>
              <a:t>Deut 30:19 “Choose life…</a:t>
            </a:r>
          </a:p>
          <a:p>
            <a:pPr marL="0" indent="0">
              <a:buNone/>
            </a:pPr>
            <a:r>
              <a:rPr lang="en-US" sz="4000" dirty="0"/>
              <a:t>1 Kings 18:21 “If the LORD is God, follow Him…”</a:t>
            </a:r>
          </a:p>
          <a:p>
            <a:pPr marL="0" indent="0">
              <a:buNone/>
            </a:pPr>
            <a:r>
              <a:rPr lang="en-US" sz="4000" dirty="0" err="1"/>
              <a:t>Jer</a:t>
            </a:r>
            <a:r>
              <a:rPr lang="en-US" sz="4000" dirty="0"/>
              <a:t> 21:8 “The way of life or the way of death.”</a:t>
            </a:r>
          </a:p>
        </p:txBody>
      </p:sp>
    </p:spTree>
    <p:extLst>
      <p:ext uri="{BB962C8B-B14F-4D97-AF65-F5344CB8AC3E}">
        <p14:creationId xmlns:p14="http://schemas.microsoft.com/office/powerpoint/2010/main" val="33023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9A76-C194-3494-2B24-BFD26A87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3482-932C-C700-3CA6-00773BD6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Don’t be narrow minded</a:t>
            </a:r>
          </a:p>
          <a:p>
            <a:pPr marL="742950" indent="-742950">
              <a:buAutoNum type="arabicPeriod"/>
            </a:pPr>
            <a:r>
              <a:rPr lang="en-US" sz="4000" dirty="0"/>
              <a:t>This does not suggest works earn salvation</a:t>
            </a:r>
          </a:p>
        </p:txBody>
      </p:sp>
    </p:spTree>
    <p:extLst>
      <p:ext uri="{BB962C8B-B14F-4D97-AF65-F5344CB8AC3E}">
        <p14:creationId xmlns:p14="http://schemas.microsoft.com/office/powerpoint/2010/main" val="33660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B1E9-0C5D-A2CB-EC35-914951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Gates &amp; Roads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967-1724-0CC1-BF1C-2EF4543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1" y="2052918"/>
            <a:ext cx="111792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Destruction: Wide gates &amp; broad roads</a:t>
            </a:r>
          </a:p>
          <a:p>
            <a:pPr marL="0" indent="0">
              <a:buNone/>
            </a:pPr>
            <a:r>
              <a:rPr lang="en-US" sz="4000" dirty="0"/>
              <a:t>Is the gospel simply acknowledging facts? </a:t>
            </a:r>
          </a:p>
        </p:txBody>
      </p:sp>
    </p:spTree>
    <p:extLst>
      <p:ext uri="{BB962C8B-B14F-4D97-AF65-F5344CB8AC3E}">
        <p14:creationId xmlns:p14="http://schemas.microsoft.com/office/powerpoint/2010/main" val="37075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BD36-FDF2-B717-BFA6-7B6E90FC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Jaffa Gate, Jerusalem</a:t>
            </a:r>
          </a:p>
        </p:txBody>
      </p:sp>
      <p:pic>
        <p:nvPicPr>
          <p:cNvPr id="5" name="Content Placeholder 4" descr="A stone castle with a stone wall&#10;&#10;Description automatically generated">
            <a:extLst>
              <a:ext uri="{FF2B5EF4-FFF2-40B4-BE49-F238E27FC236}">
                <a16:creationId xmlns:a16="http://schemas.microsoft.com/office/drawing/2014/main" id="{775CED3A-E174-8F4B-7D71-0C9731DC1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36" y="1853248"/>
            <a:ext cx="8908578" cy="5011075"/>
          </a:xfrm>
        </p:spPr>
      </p:pic>
    </p:spTree>
    <p:extLst>
      <p:ext uri="{BB962C8B-B14F-4D97-AF65-F5344CB8AC3E}">
        <p14:creationId xmlns:p14="http://schemas.microsoft.com/office/powerpoint/2010/main" val="31993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B1E9-0C5D-A2CB-EC35-914951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Gates &amp; Roads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967-1724-0CC1-BF1C-2EF4543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1" y="2052918"/>
            <a:ext cx="111792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Road to Life: Small, narrow, &amp; hard</a:t>
            </a:r>
          </a:p>
          <a:p>
            <a:pPr marL="0" indent="0">
              <a:buNone/>
            </a:pPr>
            <a:r>
              <a:rPr lang="en-US" sz="4000" dirty="0"/>
              <a:t>John 10:9 “I am the door…”</a:t>
            </a:r>
          </a:p>
          <a:p>
            <a:pPr marL="0" indent="0">
              <a:buNone/>
            </a:pPr>
            <a:r>
              <a:rPr lang="en-US" sz="4000" dirty="0"/>
              <a:t>John 14:6 “I am the way, and the truth, and the life.” </a:t>
            </a:r>
          </a:p>
        </p:txBody>
      </p:sp>
    </p:spTree>
    <p:extLst>
      <p:ext uri="{BB962C8B-B14F-4D97-AF65-F5344CB8AC3E}">
        <p14:creationId xmlns:p14="http://schemas.microsoft.com/office/powerpoint/2010/main" val="1243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B1E9-0C5D-A2CB-EC35-914951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Gates &amp; Roads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967-1724-0CC1-BF1C-2EF4543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1" y="2052918"/>
            <a:ext cx="111792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Road to Life: Small, narrow, &amp; hard</a:t>
            </a:r>
          </a:p>
          <a:p>
            <a:pPr marL="0" indent="0">
              <a:buNone/>
            </a:pPr>
            <a:r>
              <a:rPr lang="en-US" sz="4000" dirty="0"/>
              <a:t>Jesus warns of hell: Matt 25:41</a:t>
            </a:r>
          </a:p>
          <a:p>
            <a:pPr marL="0" indent="0">
              <a:buNone/>
            </a:pPr>
            <a:r>
              <a:rPr lang="en-US" sz="4000" dirty="0"/>
              <a:t>It’s hard to follow Jesus: Matt 8:18-32, 9:61</a:t>
            </a:r>
          </a:p>
          <a:p>
            <a:pPr marL="0" indent="0">
              <a:buNone/>
            </a:pPr>
            <a:r>
              <a:rPr lang="en-US" sz="4000" dirty="0"/>
              <a:t>Jesus takes precedence over money:     	Matt 19:21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B1E9-0C5D-A2CB-EC35-914951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Gates &amp; Roads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1967-1724-0CC1-BF1C-2EF4543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1" y="2052918"/>
            <a:ext cx="111792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Road to Life: Small, narrow, &amp; hard</a:t>
            </a:r>
          </a:p>
          <a:p>
            <a:pPr marL="0" indent="0">
              <a:buNone/>
            </a:pPr>
            <a:r>
              <a:rPr lang="en-US" sz="4000" dirty="0"/>
              <a:t>Jesus pushes cultural norms: John 6:48-60</a:t>
            </a:r>
          </a:p>
          <a:p>
            <a:pPr marL="0" indent="0">
              <a:buNone/>
            </a:pPr>
            <a:r>
              <a:rPr lang="en-US" sz="4000" dirty="0"/>
              <a:t>Jesus divides families: Matt 10:34-39</a:t>
            </a:r>
          </a:p>
          <a:p>
            <a:pPr marL="0" indent="0">
              <a:buNone/>
            </a:pPr>
            <a:r>
              <a:rPr lang="en-US" sz="4000" dirty="0"/>
              <a:t>Followers must be ready to die: Matt 16:24</a:t>
            </a:r>
          </a:p>
        </p:txBody>
      </p:sp>
    </p:spTree>
    <p:extLst>
      <p:ext uri="{BB962C8B-B14F-4D97-AF65-F5344CB8AC3E}">
        <p14:creationId xmlns:p14="http://schemas.microsoft.com/office/powerpoint/2010/main" val="7520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0CE6-E832-8442-A36E-A0A5955B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Fruits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73BF-E73F-7218-007D-23EA41A7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Beware of false prophets, wolves</a:t>
            </a:r>
          </a:p>
          <a:p>
            <a:pPr marL="0" indent="0">
              <a:buNone/>
            </a:pPr>
            <a:r>
              <a:rPr lang="en-US" sz="4000" dirty="0"/>
              <a:t>You will know them by their fruits</a:t>
            </a:r>
          </a:p>
        </p:txBody>
      </p:sp>
    </p:spTree>
    <p:extLst>
      <p:ext uri="{BB962C8B-B14F-4D97-AF65-F5344CB8AC3E}">
        <p14:creationId xmlns:p14="http://schemas.microsoft.com/office/powerpoint/2010/main" val="41037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600</TotalTime>
  <Words>355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</vt:lpstr>
      <vt:lpstr>Proceed With Caution</vt:lpstr>
      <vt:lpstr>Gates &amp; Roads (13-14)</vt:lpstr>
      <vt:lpstr>Balance</vt:lpstr>
      <vt:lpstr>Gates &amp; Roads (13-14)</vt:lpstr>
      <vt:lpstr>Jaffa Gate, Jerusalem</vt:lpstr>
      <vt:lpstr>Gates &amp; Roads (13-14)</vt:lpstr>
      <vt:lpstr>Gates &amp; Roads (13-14)</vt:lpstr>
      <vt:lpstr>Gates &amp; Roads (13-14)</vt:lpstr>
      <vt:lpstr>Fruits</vt:lpstr>
      <vt:lpstr>How to recognize a wolf</vt:lpstr>
      <vt:lpstr>Fruits</vt:lpstr>
      <vt:lpstr>Confessions</vt:lpstr>
      <vt:lpstr>Confessions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Principles</dc:title>
  <dc:creator>Bobby Truax</dc:creator>
  <cp:lastModifiedBy>Bobby Truax</cp:lastModifiedBy>
  <cp:revision>7</cp:revision>
  <dcterms:created xsi:type="dcterms:W3CDTF">2023-07-23T12:27:00Z</dcterms:created>
  <dcterms:modified xsi:type="dcterms:W3CDTF">2023-08-20T12:58:48Z</dcterms:modified>
</cp:coreProperties>
</file>