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4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D20E4-C259-4EE1-9F96-C7280593C79A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ADB7-1627-3BAC-5DC7-63C6BA194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Ask, Seek, Knock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C70CD-825A-260A-7A27-3EF94E3F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7:7-12</a:t>
            </a:r>
          </a:p>
        </p:txBody>
      </p:sp>
    </p:spTree>
    <p:extLst>
      <p:ext uri="{BB962C8B-B14F-4D97-AF65-F5344CB8AC3E}">
        <p14:creationId xmlns:p14="http://schemas.microsoft.com/office/powerpoint/2010/main" val="34180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A5DB0-4844-3C74-AC83-3BDD009B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0A33-D534-56D5-CF3E-2AA9AEA3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Command: Ask, Seek, Knock: </a:t>
            </a:r>
          </a:p>
          <a:p>
            <a:pPr marL="0" indent="0">
              <a:buNone/>
            </a:pPr>
            <a:r>
              <a:rPr lang="en-US" sz="4000" dirty="0"/>
              <a:t>Why does Jesus command this?</a:t>
            </a:r>
          </a:p>
          <a:p>
            <a:pPr marL="0" indent="0">
              <a:buNone/>
            </a:pPr>
            <a:r>
              <a:rPr lang="en-US" sz="4000" dirty="0"/>
              <a:t>	Pride, laziness, resistance to prayer, 	I’m not worthy, forgetfulness, etc.…</a:t>
            </a:r>
          </a:p>
          <a:p>
            <a:pPr marL="0" indent="0">
              <a:buNone/>
            </a:pPr>
            <a:r>
              <a:rPr lang="en-US" sz="4000" dirty="0"/>
              <a:t>Not the first commandment to ask: Jeremiah 33:3, 2 Chronicles 7:13-14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17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A5DB0-4844-3C74-AC83-3BDD009B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0A33-D534-56D5-CF3E-2AA9AEA3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 brings trials so we’ll seek Him</a:t>
            </a:r>
          </a:p>
          <a:p>
            <a:pPr marL="0" indent="0">
              <a:buNone/>
            </a:pPr>
            <a:r>
              <a:rPr lang="en-US" sz="4000" dirty="0"/>
              <a:t>God grants access to his children</a:t>
            </a:r>
          </a:p>
          <a:p>
            <a:pPr marL="0" indent="0">
              <a:buNone/>
            </a:pPr>
            <a:r>
              <a:rPr lang="en-US" sz="4000" dirty="0"/>
              <a:t>God answers his children (Matt 7:8)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723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3B9B-1979-B720-EFA1-8237348E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2050F-8204-CD3E-3A91-4709E809A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69256" cy="4711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Does God really answer our prayers?</a:t>
            </a:r>
          </a:p>
          <a:p>
            <a:pPr marL="0" indent="0">
              <a:buNone/>
            </a:pPr>
            <a:r>
              <a:rPr lang="en-US" sz="4000" dirty="0"/>
              <a:t>Often God answers no, because he has something better.</a:t>
            </a:r>
          </a:p>
          <a:p>
            <a:pPr marL="0" indent="0">
              <a:buNone/>
            </a:pPr>
            <a:r>
              <a:rPr lang="en-US" sz="4000" dirty="0"/>
              <a:t>What should we pray for? </a:t>
            </a:r>
          </a:p>
          <a:p>
            <a:pPr marL="0" indent="0">
              <a:buNone/>
            </a:pPr>
            <a:r>
              <a:rPr lang="en-US" sz="4000" dirty="0"/>
              <a:t>	Good things come in spiritual form</a:t>
            </a:r>
          </a:p>
          <a:p>
            <a:pPr marL="0" indent="0">
              <a:buNone/>
            </a:pPr>
            <a:r>
              <a:rPr lang="en-US" sz="4000" dirty="0"/>
              <a:t>	Pray for everything according to his will</a:t>
            </a:r>
          </a:p>
        </p:txBody>
      </p:sp>
    </p:spTree>
    <p:extLst>
      <p:ext uri="{BB962C8B-B14F-4D97-AF65-F5344CB8AC3E}">
        <p14:creationId xmlns:p14="http://schemas.microsoft.com/office/powerpoint/2010/main" val="391160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AF2F-F033-0A2F-F22C-7AE5145D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Persistent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8C45-F60F-6B46-0E13-A5AD693A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Keep asking, seeking, knocking:     1 Thess 5:17</a:t>
            </a:r>
          </a:p>
          <a:p>
            <a:pPr marL="0" indent="0">
              <a:buNone/>
            </a:pPr>
            <a:r>
              <a:rPr lang="en-US" sz="4000" dirty="0"/>
              <a:t>Persistent Neighbor: Luke 11:5-9</a:t>
            </a:r>
          </a:p>
          <a:p>
            <a:pPr marL="0" indent="0">
              <a:buNone/>
            </a:pPr>
            <a:r>
              <a:rPr lang="en-US" sz="4000" dirty="0"/>
              <a:t>Persistent Widow: Luke 18:2-8</a:t>
            </a:r>
          </a:p>
        </p:txBody>
      </p:sp>
    </p:spTree>
    <p:extLst>
      <p:ext uri="{BB962C8B-B14F-4D97-AF65-F5344CB8AC3E}">
        <p14:creationId xmlns:p14="http://schemas.microsoft.com/office/powerpoint/2010/main" val="16455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0B4C-F201-2AAE-CC9E-51462124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Confident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BF710-0430-8173-BC40-43F024208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Bread &amp; Fish </a:t>
            </a:r>
          </a:p>
          <a:p>
            <a:pPr marL="0" indent="0">
              <a:buNone/>
            </a:pPr>
            <a:r>
              <a:rPr lang="en-US" sz="4000" dirty="0"/>
              <a:t>If evil people give good gifts…</a:t>
            </a:r>
          </a:p>
          <a:p>
            <a:pPr marL="0" indent="0">
              <a:buNone/>
            </a:pPr>
            <a:r>
              <a:rPr lang="en-US" sz="4000" dirty="0"/>
              <a:t>How much more will your Father in heaven give good gifts? </a:t>
            </a:r>
          </a:p>
        </p:txBody>
      </p:sp>
    </p:spTree>
    <p:extLst>
      <p:ext uri="{BB962C8B-B14F-4D97-AF65-F5344CB8AC3E}">
        <p14:creationId xmlns:p14="http://schemas.microsoft.com/office/powerpoint/2010/main" val="12139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38C3-9700-F3DA-9FAA-FE93D7AC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59" y="472383"/>
            <a:ext cx="10533166" cy="1400530"/>
          </a:xfrm>
        </p:spPr>
        <p:txBody>
          <a:bodyPr/>
          <a:lstStyle/>
          <a:p>
            <a:r>
              <a:rPr lang="en-US" sz="6000" dirty="0"/>
              <a:t>Fulfilling the Law &amp;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F484E-B305-8218-69A6-9D904AD83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8866598" cy="4805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Messianic predictions: Matt 1:22-23</a:t>
            </a:r>
          </a:p>
          <a:p>
            <a:pPr marL="0" indent="0">
              <a:buNone/>
            </a:pPr>
            <a:r>
              <a:rPr lang="en-US" sz="4000" dirty="0"/>
              <a:t>Ceremonial demands: Heb 10:10</a:t>
            </a:r>
          </a:p>
          <a:p>
            <a:pPr marL="0" indent="0">
              <a:buNone/>
            </a:pPr>
            <a:r>
              <a:rPr lang="en-US" sz="4000" dirty="0"/>
              <a:t>Commandments: Gal 4:4-5</a:t>
            </a:r>
          </a:p>
          <a:p>
            <a:pPr marL="0" indent="0">
              <a:buNone/>
            </a:pPr>
            <a:r>
              <a:rPr lang="en-US" sz="4000" dirty="0"/>
              <a:t>Through the lives of believers: Romans 8:1-4, Ezekiel 36:26-27</a:t>
            </a:r>
          </a:p>
          <a:p>
            <a:pPr marL="0" indent="0">
              <a:buNone/>
            </a:pPr>
            <a:r>
              <a:rPr lang="en-US" sz="4000" dirty="0"/>
              <a:t>	Treat others the way you want 	them to treat you (12)</a:t>
            </a:r>
          </a:p>
        </p:txBody>
      </p:sp>
    </p:spTree>
    <p:extLst>
      <p:ext uri="{BB962C8B-B14F-4D97-AF65-F5344CB8AC3E}">
        <p14:creationId xmlns:p14="http://schemas.microsoft.com/office/powerpoint/2010/main" val="209269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583</TotalTime>
  <Words>206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Ask, Seek, Knock</vt:lpstr>
      <vt:lpstr>Prayer</vt:lpstr>
      <vt:lpstr>Prayer</vt:lpstr>
      <vt:lpstr>Prayer</vt:lpstr>
      <vt:lpstr>Persistent Prayer</vt:lpstr>
      <vt:lpstr>Confident Prayer</vt:lpstr>
      <vt:lpstr>Fulfilling the Law &amp; Prophets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Principles</dc:title>
  <dc:creator>Bobby Truax</dc:creator>
  <cp:lastModifiedBy>Bobby Truax</cp:lastModifiedBy>
  <cp:revision>7</cp:revision>
  <dcterms:created xsi:type="dcterms:W3CDTF">2023-07-23T12:27:00Z</dcterms:created>
  <dcterms:modified xsi:type="dcterms:W3CDTF">2023-08-13T13:12:43Z</dcterms:modified>
</cp:coreProperties>
</file>