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8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7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09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8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08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51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71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7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8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2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CEB694-8712-45E0-A2EB-C7B3C18C731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DD92-C944-44B1-B821-2CBA263DB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32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AFF0-6648-71E3-8368-E040E455F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Way to Lose Your Reward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A1D8B-0B00-3F50-5F70-7FDCCAED7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6:16-18</a:t>
            </a:r>
          </a:p>
        </p:txBody>
      </p:sp>
    </p:spTree>
    <p:extLst>
      <p:ext uri="{BB962C8B-B14F-4D97-AF65-F5344CB8AC3E}">
        <p14:creationId xmlns:p14="http://schemas.microsoft.com/office/powerpoint/2010/main" val="185287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0254B-D68A-EC6B-7D69-02FDC747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few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15B89-AEB5-5887-21A4-F45F86FB9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Some people will notice</a:t>
            </a:r>
          </a:p>
          <a:p>
            <a:pPr marL="0" indent="0">
              <a:buNone/>
            </a:pPr>
            <a:r>
              <a:rPr lang="en-US" sz="4000" dirty="0"/>
              <a:t>Time your fast appropriately</a:t>
            </a:r>
          </a:p>
          <a:p>
            <a:pPr marL="0" indent="0">
              <a:buNone/>
            </a:pPr>
            <a:r>
              <a:rPr lang="en-US" sz="4000" dirty="0"/>
              <a:t>Prepare </a:t>
            </a:r>
            <a:r>
              <a:rPr lang="en-US" sz="4000"/>
              <a:t>your body</a:t>
            </a:r>
          </a:p>
        </p:txBody>
      </p:sp>
    </p:spTree>
    <p:extLst>
      <p:ext uri="{BB962C8B-B14F-4D97-AF65-F5344CB8AC3E}">
        <p14:creationId xmlns:p14="http://schemas.microsoft.com/office/powerpoint/2010/main" val="93704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9E63-A35A-19A6-DCA9-73EDE24D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How to lose your reward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05A5F-2D84-4020-81C6-32FA828D7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70933" cy="4195481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/>
              <a:t>Blow the trumpet when you give (2)</a:t>
            </a:r>
          </a:p>
          <a:p>
            <a:pPr marL="742950" indent="-742950">
              <a:buAutoNum type="arabicPeriod"/>
            </a:pPr>
            <a:r>
              <a:rPr lang="en-US" sz="4000" dirty="0"/>
              <a:t>Loud, long, prayers (5)</a:t>
            </a:r>
          </a:p>
          <a:p>
            <a:pPr marL="742950" indent="-742950">
              <a:buAutoNum type="arabicPeriod"/>
            </a:pPr>
            <a:r>
              <a:rPr lang="en-US" sz="4000" dirty="0"/>
              <a:t>Fast to be seen (16)</a:t>
            </a:r>
          </a:p>
        </p:txBody>
      </p:sp>
    </p:spTree>
    <p:extLst>
      <p:ext uri="{BB962C8B-B14F-4D97-AF65-F5344CB8AC3E}">
        <p14:creationId xmlns:p14="http://schemas.microsoft.com/office/powerpoint/2010/main" val="365795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8513-5DE1-4D89-E647-E64E959B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Fasting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7D8D3-88A0-5853-3B17-398173DB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Not commanded:</a:t>
            </a:r>
          </a:p>
          <a:p>
            <a:pPr marL="0" indent="0">
              <a:buNone/>
            </a:pPr>
            <a:r>
              <a:rPr lang="en-US" sz="4000" dirty="0"/>
              <a:t>	There was a national fast on the 	Day of Atonement (Lev 16:29)</a:t>
            </a:r>
          </a:p>
          <a:p>
            <a:pPr marL="0" indent="0">
              <a:buNone/>
            </a:pPr>
            <a:r>
              <a:rPr lang="en-US" sz="4000" dirty="0"/>
              <a:t>	Fasting shows humility: (Is 58:3)</a:t>
            </a:r>
          </a:p>
        </p:txBody>
      </p:sp>
    </p:spTree>
    <p:extLst>
      <p:ext uri="{BB962C8B-B14F-4D97-AF65-F5344CB8AC3E}">
        <p14:creationId xmlns:p14="http://schemas.microsoft.com/office/powerpoint/2010/main" val="15103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28513-5DE1-4D89-E647-E64E959B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Fasting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7D8D3-88A0-5853-3B17-398173DBC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59423" cy="494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Fasting is assumed: Matt 6:16, 9:15</a:t>
            </a:r>
          </a:p>
          <a:p>
            <a:pPr marL="0" indent="0">
              <a:buNone/>
            </a:pPr>
            <a:r>
              <a:rPr lang="en-US" sz="4000" dirty="0"/>
              <a:t>	Humility: Is 58:3</a:t>
            </a:r>
          </a:p>
          <a:p>
            <a:pPr marL="0" indent="0">
              <a:buNone/>
            </a:pPr>
            <a:r>
              <a:rPr lang="en-US" sz="4000" dirty="0"/>
              <a:t>	Mourning: Matt 9:15</a:t>
            </a:r>
          </a:p>
          <a:p>
            <a:pPr marL="0" indent="0">
              <a:buNone/>
            </a:pPr>
            <a:r>
              <a:rPr lang="en-US" sz="4000" dirty="0"/>
              <a:t>	Seeking God’s will: Acts 13:2</a:t>
            </a:r>
          </a:p>
          <a:p>
            <a:pPr marL="0" indent="0">
              <a:buNone/>
            </a:pPr>
            <a:r>
              <a:rPr lang="en-US" sz="4000" dirty="0"/>
              <a:t>	Seeking God’s blessing: Acts 13:3, 14:23</a:t>
            </a:r>
          </a:p>
        </p:txBody>
      </p:sp>
    </p:spTree>
    <p:extLst>
      <p:ext uri="{BB962C8B-B14F-4D97-AF65-F5344CB8AC3E}">
        <p14:creationId xmlns:p14="http://schemas.microsoft.com/office/powerpoint/2010/main" val="313470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041AD-D986-8261-5D7A-8136577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Fasting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AE014-22DD-1BAE-DCFF-FA56187C4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Repentance: </a:t>
            </a:r>
          </a:p>
          <a:p>
            <a:pPr marL="0" indent="0">
              <a:buNone/>
            </a:pPr>
            <a:r>
              <a:rPr lang="en-US" sz="4000" dirty="0"/>
              <a:t>	Return of the Ark: 1 Sam 7:6</a:t>
            </a:r>
          </a:p>
          <a:p>
            <a:pPr marL="0" indent="0">
              <a:buNone/>
            </a:pPr>
            <a:r>
              <a:rPr lang="en-US" sz="4000" dirty="0"/>
              <a:t>	David: 2 Sam 12:16</a:t>
            </a:r>
          </a:p>
          <a:p>
            <a:pPr marL="0" indent="0">
              <a:buNone/>
            </a:pPr>
            <a:r>
              <a:rPr lang="en-US" sz="4000" dirty="0"/>
              <a:t>	Nineveh: Jonah 3:5-7</a:t>
            </a:r>
          </a:p>
          <a:p>
            <a:pPr marL="0" indent="0">
              <a:buNone/>
            </a:pPr>
            <a:r>
              <a:rPr lang="en-US" sz="4000" dirty="0"/>
              <a:t>Revelation: Dan 9:3</a:t>
            </a:r>
          </a:p>
        </p:txBody>
      </p:sp>
    </p:spTree>
    <p:extLst>
      <p:ext uri="{BB962C8B-B14F-4D97-AF65-F5344CB8AC3E}">
        <p14:creationId xmlns:p14="http://schemas.microsoft.com/office/powerpoint/2010/main" val="360801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D1C6-75C9-76E6-2E5B-CE3C0523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What is fasting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BB78-BBF5-8A99-9A8F-742EA9483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Abstaining from food for a time. </a:t>
            </a:r>
          </a:p>
          <a:p>
            <a:pPr marL="0" indent="0">
              <a:buNone/>
            </a:pPr>
            <a:r>
              <a:rPr lang="en-US" sz="4000" dirty="0"/>
              <a:t>Connected to prayer</a:t>
            </a:r>
          </a:p>
          <a:p>
            <a:pPr marL="0" indent="0">
              <a:buNone/>
            </a:pPr>
            <a:r>
              <a:rPr lang="en-US" sz="4000" dirty="0"/>
              <a:t>Not a virtue in and of itself</a:t>
            </a:r>
          </a:p>
        </p:txBody>
      </p:sp>
    </p:spTree>
    <p:extLst>
      <p:ext uri="{BB962C8B-B14F-4D97-AF65-F5344CB8AC3E}">
        <p14:creationId xmlns:p14="http://schemas.microsoft.com/office/powerpoint/2010/main" val="40039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2657-35D0-77D6-F938-A1091D88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What is fasting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346A-BF6A-B8AE-B596-DB9D10966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Non-compulsory, voluntary act of abstaining from food, for the purpose of humbling yourself and drawing near to God.</a:t>
            </a:r>
          </a:p>
        </p:txBody>
      </p:sp>
    </p:spTree>
    <p:extLst>
      <p:ext uri="{BB962C8B-B14F-4D97-AF65-F5344CB8AC3E}">
        <p14:creationId xmlns:p14="http://schemas.microsoft.com/office/powerpoint/2010/main" val="320144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2619-5545-4977-9FDF-3FAF6ED3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Fasting to be seen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9FF0-8EC8-3031-2784-D4571089F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Pharisees fasted 2 times a week</a:t>
            </a:r>
          </a:p>
          <a:p>
            <a:pPr marL="0" indent="0">
              <a:buNone/>
            </a:pPr>
            <a:r>
              <a:rPr lang="en-US" sz="4000" dirty="0"/>
              <a:t>Heart issue: </a:t>
            </a:r>
            <a:r>
              <a:rPr lang="en-US" sz="4000" dirty="0" err="1"/>
              <a:t>Jer</a:t>
            </a:r>
            <a:r>
              <a:rPr lang="en-US" sz="4000" dirty="0"/>
              <a:t> 14:10-12</a:t>
            </a:r>
          </a:p>
        </p:txBody>
      </p:sp>
    </p:spTree>
    <p:extLst>
      <p:ext uri="{BB962C8B-B14F-4D97-AF65-F5344CB8AC3E}">
        <p14:creationId xmlns:p14="http://schemas.microsoft.com/office/powerpoint/2010/main" val="43098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31FD4-C860-26FD-9049-5E6B3B6C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Remedy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C6D7-B5A0-CB83-FC9F-A528C2CA1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3808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Anoint your head: </a:t>
            </a:r>
          </a:p>
          <a:p>
            <a:pPr marL="0" indent="0">
              <a:buNone/>
            </a:pPr>
            <a:r>
              <a:rPr lang="en-US" sz="4000" dirty="0"/>
              <a:t>	Lotion, make up, shower, shave…</a:t>
            </a:r>
          </a:p>
          <a:p>
            <a:pPr marL="0" indent="0">
              <a:buNone/>
            </a:pPr>
            <a:r>
              <a:rPr lang="en-US" sz="4000" dirty="0"/>
              <a:t>Purpose for your fast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8380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230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The 3rd Way to Lose Your Reward</vt:lpstr>
      <vt:lpstr>How to lose your reward</vt:lpstr>
      <vt:lpstr>Fasting in the Bible</vt:lpstr>
      <vt:lpstr>Fasting in the Bible</vt:lpstr>
      <vt:lpstr>Fasting in the Bible</vt:lpstr>
      <vt:lpstr>What is fasting</vt:lpstr>
      <vt:lpstr>What is fasting</vt:lpstr>
      <vt:lpstr>Fasting to be seen</vt:lpstr>
      <vt:lpstr>Remedy</vt:lpstr>
      <vt:lpstr>A few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3rd Way to Lose Your Reward</dc:title>
  <dc:creator>Bobby Truax</dc:creator>
  <cp:lastModifiedBy>Bobby Truax</cp:lastModifiedBy>
  <cp:revision>2</cp:revision>
  <dcterms:created xsi:type="dcterms:W3CDTF">2023-07-16T05:14:02Z</dcterms:created>
  <dcterms:modified xsi:type="dcterms:W3CDTF">2023-07-16T05:37:52Z</dcterms:modified>
</cp:coreProperties>
</file>