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52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4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BD20E4-C259-4EE1-9F96-C7280593C79A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ADB7-1627-3BAC-5DC7-63C6BA194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Treasure Principles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C70CD-825A-260A-7A27-3EF94E3F5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6:19-24</a:t>
            </a:r>
          </a:p>
        </p:txBody>
      </p:sp>
    </p:spTree>
    <p:extLst>
      <p:ext uri="{BB962C8B-B14F-4D97-AF65-F5344CB8AC3E}">
        <p14:creationId xmlns:p14="http://schemas.microsoft.com/office/powerpoint/2010/main" val="34180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85B8-6984-D868-0C17-ED8330B9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Pure Heart (19-21)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E0C0-2B9B-6901-3595-708E54A8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Money is not evil: 1 Tim 6:20</a:t>
            </a:r>
          </a:p>
          <a:p>
            <a:pPr marL="0" indent="0">
              <a:buNone/>
            </a:pPr>
            <a:r>
              <a:rPr lang="en-US" sz="4000" dirty="0"/>
              <a:t>What is treasure?</a:t>
            </a:r>
          </a:p>
          <a:p>
            <a:pPr marL="0" indent="0">
              <a:buNone/>
            </a:pPr>
            <a:r>
              <a:rPr lang="en-US" sz="4000" dirty="0"/>
              <a:t>	Treasure is not always tangible</a:t>
            </a:r>
          </a:p>
          <a:p>
            <a:pPr marL="0" indent="0">
              <a:buNone/>
            </a:pPr>
            <a:r>
              <a:rPr lang="en-US" sz="4000" dirty="0"/>
              <a:t>	In Matthew 6 treasure is tangible</a:t>
            </a:r>
          </a:p>
        </p:txBody>
      </p:sp>
    </p:spTree>
    <p:extLst>
      <p:ext uri="{BB962C8B-B14F-4D97-AF65-F5344CB8AC3E}">
        <p14:creationId xmlns:p14="http://schemas.microsoft.com/office/powerpoint/2010/main" val="26911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85B8-6984-D868-0C17-ED8330B9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Pure Heart (19-21)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E0C0-2B9B-6901-3595-708E54A8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Treasure in Matthew 6 is tangible</a:t>
            </a:r>
          </a:p>
          <a:p>
            <a:pPr marL="742950" indent="-742950">
              <a:buAutoNum type="arabicPeriod"/>
            </a:pPr>
            <a:r>
              <a:rPr lang="en-US" sz="4000" dirty="0"/>
              <a:t>Immediate context: 2, 3, 19, 24</a:t>
            </a:r>
          </a:p>
          <a:p>
            <a:pPr marL="742950" indent="-742950">
              <a:buAutoNum type="arabicPeriod"/>
            </a:pPr>
            <a:r>
              <a:rPr lang="en-US" sz="4000" dirty="0"/>
              <a:t>Matthew 19:21</a:t>
            </a:r>
          </a:p>
        </p:txBody>
      </p:sp>
    </p:spTree>
    <p:extLst>
      <p:ext uri="{BB962C8B-B14F-4D97-AF65-F5344CB8AC3E}">
        <p14:creationId xmlns:p14="http://schemas.microsoft.com/office/powerpoint/2010/main" val="106300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EA75-ABBE-7F7B-80D2-0AACF26ED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Matthew 19:21 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2D1B5-E9A9-53C2-9CA6-CF49DF48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“If you wish to be complete, go and </a:t>
            </a:r>
            <a:r>
              <a:rPr lang="en-US" sz="4000" u="sng" dirty="0"/>
              <a:t>sell your possessions</a:t>
            </a:r>
            <a:r>
              <a:rPr lang="en-US" sz="4000" dirty="0"/>
              <a:t> and </a:t>
            </a:r>
            <a:r>
              <a:rPr lang="en-US" sz="4000" b="1" dirty="0"/>
              <a:t>give to the poor</a:t>
            </a:r>
            <a:r>
              <a:rPr lang="en-US" sz="4000" dirty="0"/>
              <a:t>, and you will have </a:t>
            </a:r>
            <a:r>
              <a:rPr lang="en-US" sz="4000" u="sng" dirty="0"/>
              <a:t>treasure in heaven</a:t>
            </a:r>
            <a:r>
              <a:rPr lang="en-US" sz="4000" dirty="0"/>
              <a:t>; and come, follow Me.”</a:t>
            </a:r>
          </a:p>
        </p:txBody>
      </p:sp>
    </p:spTree>
    <p:extLst>
      <p:ext uri="{BB962C8B-B14F-4D97-AF65-F5344CB8AC3E}">
        <p14:creationId xmlns:p14="http://schemas.microsoft.com/office/powerpoint/2010/main" val="213499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85B8-6984-D868-0C17-ED8330B9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Pure Heart (19-21)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E0C0-2B9B-6901-3595-708E54A8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Treasure in Matthew 6 is tangible</a:t>
            </a:r>
          </a:p>
          <a:p>
            <a:pPr marL="742950" indent="-742950">
              <a:buAutoNum type="arabicPeriod"/>
            </a:pPr>
            <a:r>
              <a:rPr lang="en-US" sz="4000" dirty="0"/>
              <a:t>Immediate context: 2, 3, 19, 24</a:t>
            </a:r>
          </a:p>
          <a:p>
            <a:pPr marL="742950" indent="-742950">
              <a:buAutoNum type="arabicPeriod"/>
            </a:pPr>
            <a:r>
              <a:rPr lang="en-US" sz="4000" dirty="0"/>
              <a:t>Matthew 19:21</a:t>
            </a:r>
          </a:p>
          <a:p>
            <a:pPr marL="742950" indent="-742950">
              <a:buAutoNum type="arabicPeriod"/>
            </a:pPr>
            <a:r>
              <a:rPr lang="en-US" sz="4000" dirty="0"/>
              <a:t>Parallel passages: Luke 12:33-34, 1 Tim 6:18-19</a:t>
            </a:r>
          </a:p>
        </p:txBody>
      </p:sp>
    </p:spTree>
    <p:extLst>
      <p:ext uri="{BB962C8B-B14F-4D97-AF65-F5344CB8AC3E}">
        <p14:creationId xmlns:p14="http://schemas.microsoft.com/office/powerpoint/2010/main" val="412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D3AB-2FD2-32A2-7EF9-48F0CDF19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Treasure destroyers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A067-3F8F-1294-EB18-06B086C7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33282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Why shouldn’t I store treasure on earth?</a:t>
            </a:r>
          </a:p>
          <a:p>
            <a:pPr marL="0" indent="0">
              <a:buNone/>
            </a:pPr>
            <a:r>
              <a:rPr lang="en-US" sz="4000" dirty="0"/>
              <a:t>Moths</a:t>
            </a:r>
          </a:p>
          <a:p>
            <a:pPr marL="0" indent="0">
              <a:buNone/>
            </a:pPr>
            <a:r>
              <a:rPr lang="en-US" sz="4000" dirty="0"/>
              <a:t>Rust</a:t>
            </a:r>
          </a:p>
          <a:p>
            <a:pPr marL="0" indent="0">
              <a:buNone/>
            </a:pPr>
            <a:r>
              <a:rPr lang="en-US" sz="4000" dirty="0"/>
              <a:t>Thieves</a:t>
            </a:r>
          </a:p>
        </p:txBody>
      </p:sp>
    </p:spTree>
    <p:extLst>
      <p:ext uri="{BB962C8B-B14F-4D97-AF65-F5344CB8AC3E}">
        <p14:creationId xmlns:p14="http://schemas.microsoft.com/office/powerpoint/2010/main" val="295803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49B31-B063-6A6F-9FFB-53AABFC69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Pure Heart (19-21)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2B66-D553-7DFB-3BE8-69D6BDA38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“The heart always goes where you put God’s money.” (Randy Alcorn)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493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60D3-263F-A9A5-9A24-A4B7B7D09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Clear Eye (22-23)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8372-2183-9478-B8B8-325CE16C8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eye is the window of the body</a:t>
            </a:r>
          </a:p>
          <a:p>
            <a:pPr marL="0" indent="0">
              <a:buNone/>
            </a:pPr>
            <a:r>
              <a:rPr lang="en-US" sz="4000" dirty="0"/>
              <a:t>Materialism is blinding</a:t>
            </a:r>
          </a:p>
          <a:p>
            <a:pPr marL="0" indent="0">
              <a:buNone/>
            </a:pPr>
            <a:r>
              <a:rPr lang="en-US" sz="4000" dirty="0"/>
              <a:t>Clarity comes from giving</a:t>
            </a:r>
          </a:p>
        </p:txBody>
      </p:sp>
    </p:spTree>
    <p:extLst>
      <p:ext uri="{BB962C8B-B14F-4D97-AF65-F5344CB8AC3E}">
        <p14:creationId xmlns:p14="http://schemas.microsoft.com/office/powerpoint/2010/main" val="325318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B4C6D-11B1-2C4C-1D83-73DD62AB1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 Single Master (24)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71049-F8C9-57CB-9226-EE3D3E32A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6445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God owns everything. I’m his manager.</a:t>
            </a:r>
          </a:p>
          <a:p>
            <a:pPr marL="0" indent="0">
              <a:buNone/>
            </a:pPr>
            <a:r>
              <a:rPr lang="en-US" sz="4000" dirty="0"/>
              <a:t>Live not for the dot but for the line</a:t>
            </a:r>
          </a:p>
          <a:p>
            <a:pPr marL="0" indent="0">
              <a:buNone/>
            </a:pPr>
            <a:r>
              <a:rPr lang="en-US" sz="4000" dirty="0">
                <a:latin typeface="+mn-lt"/>
                <a:ea typeface="Calibri" panose="020F0502020204030204" pitchFamily="34" charset="0"/>
              </a:rPr>
              <a:t>God prospers me not to raise my standard of living but to raise my standard of giving</a:t>
            </a:r>
            <a:endParaRPr lang="en-US" sz="4000" dirty="0">
              <a:latin typeface="+mn-lt"/>
            </a:endParaRPr>
          </a:p>
          <a:p>
            <a:pPr marL="0" indent="0">
              <a:buNone/>
            </a:pPr>
            <a:r>
              <a:rPr lang="en-US" sz="4000" dirty="0">
                <a:latin typeface="+mn-lt"/>
              </a:rPr>
              <a:t>Giving produces great joy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962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226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Treasure Principles</vt:lpstr>
      <vt:lpstr>A Pure Heart (19-21)</vt:lpstr>
      <vt:lpstr>A Pure Heart (19-21)</vt:lpstr>
      <vt:lpstr>Matthew 19:21 </vt:lpstr>
      <vt:lpstr>A Pure Heart (19-21)</vt:lpstr>
      <vt:lpstr>Treasure destroyers</vt:lpstr>
      <vt:lpstr>A Pure Heart (19-21)</vt:lpstr>
      <vt:lpstr>A Clear Eye (22-23)</vt:lpstr>
      <vt:lpstr>A Single Master (24)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Principles</dc:title>
  <dc:creator>Bobby Truax</dc:creator>
  <cp:lastModifiedBy>Bobby Truax</cp:lastModifiedBy>
  <cp:revision>2</cp:revision>
  <dcterms:created xsi:type="dcterms:W3CDTF">2023-07-23T12:27:00Z</dcterms:created>
  <dcterms:modified xsi:type="dcterms:W3CDTF">2023-07-23T13:36:26Z</dcterms:modified>
</cp:coreProperties>
</file>