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5" r:id="rId6"/>
    <p:sldId id="261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8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95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527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05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26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60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41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3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2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6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8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5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7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6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7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0BD20E4-C259-4EE1-9F96-C7280593C79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3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ADB7-1627-3BAC-5DC7-63C6BA1949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591703" cy="3329581"/>
          </a:xfrm>
        </p:spPr>
        <p:txBody>
          <a:bodyPr/>
          <a:lstStyle/>
          <a:p>
            <a:r>
              <a:rPr lang="en-US" dirty="0"/>
              <a:t>Anxiety and the Troubles of Tomorrow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C70CD-825A-260A-7A27-3EF94E3F5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Matthew 6:25-34</a:t>
            </a:r>
          </a:p>
        </p:txBody>
      </p:sp>
    </p:spTree>
    <p:extLst>
      <p:ext uri="{BB962C8B-B14F-4D97-AF65-F5344CB8AC3E}">
        <p14:creationId xmlns:p14="http://schemas.microsoft.com/office/powerpoint/2010/main" val="341805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485B8-6984-D868-0C17-ED8330B96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Principle (25)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3E0C0-2B9B-6901-3595-708E54A8A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976284"/>
            <a:ext cx="10803553" cy="4881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Do not be anxious about your life</a:t>
            </a:r>
          </a:p>
          <a:p>
            <a:pPr marL="0" indent="0">
              <a:buNone/>
            </a:pPr>
            <a:r>
              <a:rPr lang="en-US" sz="4000" dirty="0"/>
              <a:t>Anxiety – from the word “to choke”</a:t>
            </a:r>
          </a:p>
          <a:p>
            <a:pPr marL="0" indent="0">
              <a:buNone/>
            </a:pPr>
            <a:r>
              <a:rPr lang="en-US" sz="4000" dirty="0"/>
              <a:t>For those who suffer with anxiety:</a:t>
            </a:r>
          </a:p>
          <a:p>
            <a:pPr marL="742950" indent="-742950">
              <a:buAutoNum type="arabicParenR"/>
            </a:pPr>
            <a:r>
              <a:rPr lang="en-US" sz="4000" dirty="0"/>
              <a:t>You are not alone</a:t>
            </a:r>
          </a:p>
          <a:p>
            <a:pPr marL="742950" indent="-742950">
              <a:buAutoNum type="arabicParenR"/>
            </a:pPr>
            <a:r>
              <a:rPr lang="en-US" sz="4000" dirty="0"/>
              <a:t>There is hope</a:t>
            </a:r>
          </a:p>
          <a:p>
            <a:pPr marL="742950" indent="-742950">
              <a:buAutoNum type="arabicParenR"/>
            </a:pPr>
            <a:r>
              <a:rPr lang="en-US" sz="4000" dirty="0"/>
              <a:t>Jesus’ words are for you</a:t>
            </a:r>
          </a:p>
        </p:txBody>
      </p:sp>
    </p:spTree>
    <p:extLst>
      <p:ext uri="{BB962C8B-B14F-4D97-AF65-F5344CB8AC3E}">
        <p14:creationId xmlns:p14="http://schemas.microsoft.com/office/powerpoint/2010/main" val="269118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485B8-6984-D868-0C17-ED8330B96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Principle (25)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3E0C0-2B9B-6901-3595-708E54A8A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7116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What this is not saying: </a:t>
            </a:r>
          </a:p>
          <a:p>
            <a:pPr marL="0" indent="0">
              <a:buNone/>
            </a:pPr>
            <a:r>
              <a:rPr lang="en-US" sz="4000" dirty="0"/>
              <a:t>	You don’t need to plan </a:t>
            </a:r>
          </a:p>
          <a:p>
            <a:pPr marL="0" indent="0">
              <a:buNone/>
            </a:pPr>
            <a:r>
              <a:rPr lang="en-US" sz="4000" dirty="0"/>
              <a:t>	You don’t need to work</a:t>
            </a:r>
          </a:p>
          <a:p>
            <a:pPr marL="0" indent="0">
              <a:buNone/>
            </a:pPr>
            <a:r>
              <a:rPr lang="en-US" sz="4000" dirty="0"/>
              <a:t>What this is saying:</a:t>
            </a:r>
          </a:p>
          <a:p>
            <a:pPr marL="0" indent="0">
              <a:buNone/>
            </a:pPr>
            <a:r>
              <a:rPr lang="en-US" sz="4000" dirty="0"/>
              <a:t>	Stop being anxious! </a:t>
            </a:r>
          </a:p>
          <a:p>
            <a:pPr marL="0" indent="0">
              <a:buNone/>
            </a:pPr>
            <a:r>
              <a:rPr lang="en-US" sz="4000" dirty="0"/>
              <a:t>	God can’t plan the ends and not 	plan the means</a:t>
            </a:r>
          </a:p>
        </p:txBody>
      </p:sp>
    </p:spTree>
    <p:extLst>
      <p:ext uri="{BB962C8B-B14F-4D97-AF65-F5344CB8AC3E}">
        <p14:creationId xmlns:p14="http://schemas.microsoft.com/office/powerpoint/2010/main" val="106300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485B8-6984-D868-0C17-ED8330B96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2 Pictures (26-31)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3E0C0-2B9B-6901-3595-708E54A8A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1088688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Life is more than food</a:t>
            </a:r>
          </a:p>
          <a:p>
            <a:pPr marL="0" indent="0">
              <a:buNone/>
            </a:pPr>
            <a:r>
              <a:rPr lang="en-US" sz="4000" dirty="0"/>
              <a:t>	Birds of the sky don’t sow, reap, or gather</a:t>
            </a:r>
          </a:p>
          <a:p>
            <a:pPr marL="0" indent="0">
              <a:buNone/>
            </a:pPr>
            <a:r>
              <a:rPr lang="en-US" sz="4000" dirty="0"/>
              <a:t>	You are a greater value</a:t>
            </a:r>
          </a:p>
          <a:p>
            <a:pPr marL="0" indent="0">
              <a:buNone/>
            </a:pPr>
            <a:r>
              <a:rPr lang="en-US" sz="4000" dirty="0"/>
              <a:t>	Conclusion: Don’t be anxious</a:t>
            </a:r>
          </a:p>
        </p:txBody>
      </p:sp>
    </p:spTree>
    <p:extLst>
      <p:ext uri="{BB962C8B-B14F-4D97-AF65-F5344CB8AC3E}">
        <p14:creationId xmlns:p14="http://schemas.microsoft.com/office/powerpoint/2010/main" val="41231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485B8-6984-D868-0C17-ED8330B96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2 Pictures (26-31)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3E0C0-2B9B-6901-3595-708E54A8A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The body is more than clothing</a:t>
            </a:r>
          </a:p>
          <a:p>
            <a:pPr marL="0" indent="0">
              <a:buNone/>
            </a:pPr>
            <a:r>
              <a:rPr lang="en-US" sz="4000" dirty="0"/>
              <a:t>	Flowers don’t labor nor spin</a:t>
            </a:r>
          </a:p>
          <a:p>
            <a:pPr marL="0" indent="0">
              <a:buNone/>
            </a:pPr>
            <a:r>
              <a:rPr lang="en-US" sz="4000" dirty="0"/>
              <a:t>	“You of little faith” </a:t>
            </a:r>
          </a:p>
          <a:p>
            <a:pPr marL="0" indent="0">
              <a:buNone/>
            </a:pPr>
            <a:r>
              <a:rPr lang="en-US" sz="4000" dirty="0"/>
              <a:t>		Matt 8:26, 14:31, 16:8</a:t>
            </a:r>
          </a:p>
          <a:p>
            <a:pPr marL="0" indent="0">
              <a:buNone/>
            </a:pPr>
            <a:r>
              <a:rPr lang="en-US" sz="4000" dirty="0"/>
              <a:t>		Faith and anxiety contradict</a:t>
            </a:r>
          </a:p>
          <a:p>
            <a:pPr marL="0" indent="0">
              <a:buNone/>
            </a:pPr>
            <a:r>
              <a:rPr lang="en-US" sz="4000" dirty="0"/>
              <a:t>	Conclusion: Don’t be anxious</a:t>
            </a:r>
          </a:p>
        </p:txBody>
      </p:sp>
    </p:spTree>
    <p:extLst>
      <p:ext uri="{BB962C8B-B14F-4D97-AF65-F5344CB8AC3E}">
        <p14:creationId xmlns:p14="http://schemas.microsoft.com/office/powerpoint/2010/main" val="22615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0D3AB-2FD2-32A2-7EF9-48F0CDF19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031721" cy="1400530"/>
          </a:xfrm>
        </p:spPr>
        <p:txBody>
          <a:bodyPr/>
          <a:lstStyle/>
          <a:p>
            <a:r>
              <a:rPr lang="en-US" sz="6000" dirty="0"/>
              <a:t>Prescription with a 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4A067-3F8F-1294-EB18-06B086C7D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233282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What the world seeks: (32) </a:t>
            </a:r>
          </a:p>
          <a:p>
            <a:pPr marL="0" indent="0">
              <a:buNone/>
            </a:pPr>
            <a:r>
              <a:rPr lang="en-US" sz="4000" dirty="0"/>
              <a:t>	Treasure, food, clothing</a:t>
            </a:r>
          </a:p>
          <a:p>
            <a:pPr marL="0" indent="0">
              <a:buNone/>
            </a:pPr>
            <a:r>
              <a:rPr lang="en-US" sz="4000" dirty="0"/>
              <a:t>What Christ’s followers seek: (33)</a:t>
            </a:r>
          </a:p>
          <a:p>
            <a:pPr marL="0" indent="0">
              <a:buNone/>
            </a:pPr>
            <a:r>
              <a:rPr lang="en-US" sz="4000" dirty="0"/>
              <a:t>	His kingdom, His righteousness</a:t>
            </a:r>
          </a:p>
        </p:txBody>
      </p:sp>
    </p:spTree>
    <p:extLst>
      <p:ext uri="{BB962C8B-B14F-4D97-AF65-F5344CB8AC3E}">
        <p14:creationId xmlns:p14="http://schemas.microsoft.com/office/powerpoint/2010/main" val="295803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0D3AB-2FD2-32A2-7EF9-48F0CDF19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031721" cy="1400530"/>
          </a:xfrm>
        </p:spPr>
        <p:txBody>
          <a:bodyPr/>
          <a:lstStyle/>
          <a:p>
            <a:r>
              <a:rPr lang="en-US" sz="6000" dirty="0"/>
              <a:t>Prescription with a 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4A067-3F8F-1294-EB18-06B086C7D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233282" cy="48050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What is His kingdom?</a:t>
            </a:r>
          </a:p>
          <a:p>
            <a:pPr marL="0" indent="0">
              <a:buNone/>
            </a:pPr>
            <a:r>
              <a:rPr lang="en-US" sz="4000" dirty="0"/>
              <a:t>	Matt 3:2, 4:17, 5:3. </a:t>
            </a:r>
          </a:p>
          <a:p>
            <a:pPr marL="0" indent="0">
              <a:buNone/>
            </a:pPr>
            <a:r>
              <a:rPr lang="en-US" sz="4000" dirty="0"/>
              <a:t>	Present &amp; Future</a:t>
            </a:r>
          </a:p>
          <a:p>
            <a:pPr marL="0" indent="0">
              <a:buNone/>
            </a:pPr>
            <a:r>
              <a:rPr lang="en-US" sz="4000" dirty="0"/>
              <a:t>What is His righteousness? </a:t>
            </a:r>
          </a:p>
          <a:p>
            <a:pPr marL="0" indent="0">
              <a:buNone/>
            </a:pPr>
            <a:r>
              <a:rPr lang="en-US" sz="4000" dirty="0"/>
              <a:t>	Matt 5:20</a:t>
            </a:r>
          </a:p>
          <a:p>
            <a:pPr marL="0" indent="0">
              <a:buNone/>
            </a:pPr>
            <a:r>
              <a:rPr lang="en-US" sz="4000" dirty="0"/>
              <a:t>	Obedience to all Christ taught us</a:t>
            </a:r>
          </a:p>
        </p:txBody>
      </p:sp>
    </p:spTree>
    <p:extLst>
      <p:ext uri="{BB962C8B-B14F-4D97-AF65-F5344CB8AC3E}">
        <p14:creationId xmlns:p14="http://schemas.microsoft.com/office/powerpoint/2010/main" val="316211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86325-F879-DC10-A8AC-880859E25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Promise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91D53-F138-A5B6-C06F-33DE4939E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27261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All these things will be provided to you</a:t>
            </a:r>
          </a:p>
          <a:p>
            <a:pPr marL="0" indent="0">
              <a:buNone/>
            </a:pPr>
            <a:r>
              <a:rPr lang="en-US" sz="4000" dirty="0"/>
              <a:t>Hunger and nakedness may not fall outside the will of God</a:t>
            </a:r>
          </a:p>
          <a:p>
            <a:pPr marL="0" indent="0">
              <a:buNone/>
            </a:pPr>
            <a:r>
              <a:rPr lang="en-US" sz="4000" dirty="0"/>
              <a:t>God distributes his full rewards in eternity</a:t>
            </a:r>
          </a:p>
        </p:txBody>
      </p:sp>
    </p:spTree>
    <p:extLst>
      <p:ext uri="{BB962C8B-B14F-4D97-AF65-F5344CB8AC3E}">
        <p14:creationId xmlns:p14="http://schemas.microsoft.com/office/powerpoint/2010/main" val="204706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534</TotalTime>
  <Words>265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Anxiety and the Troubles of Tomorrow</vt:lpstr>
      <vt:lpstr>Principle (25)</vt:lpstr>
      <vt:lpstr>Principle (25)</vt:lpstr>
      <vt:lpstr>2 Pictures (26-31)</vt:lpstr>
      <vt:lpstr>2 Pictures (26-31)</vt:lpstr>
      <vt:lpstr>Prescription with a Promise</vt:lpstr>
      <vt:lpstr>Prescription with a Promise</vt:lpstr>
      <vt:lpstr>Promise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 Principles</dc:title>
  <dc:creator>Bobby Truax</dc:creator>
  <cp:lastModifiedBy>Bobby Truax</cp:lastModifiedBy>
  <cp:revision>5</cp:revision>
  <dcterms:created xsi:type="dcterms:W3CDTF">2023-07-23T12:27:00Z</dcterms:created>
  <dcterms:modified xsi:type="dcterms:W3CDTF">2023-07-30T13:16:51Z</dcterms:modified>
</cp:coreProperties>
</file>