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DE2247-8919-47EB-BE64-D65BBA1B193E}"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ABCAF-7D1D-4288-A358-EC86901FF6FA}" type="slidenum">
              <a:rPr lang="en-US" smtClean="0"/>
              <a:t>‹#›</a:t>
            </a:fld>
            <a:endParaRPr lang="en-US"/>
          </a:p>
        </p:txBody>
      </p:sp>
    </p:spTree>
    <p:extLst>
      <p:ext uri="{BB962C8B-B14F-4D97-AF65-F5344CB8AC3E}">
        <p14:creationId xmlns:p14="http://schemas.microsoft.com/office/powerpoint/2010/main" val="2006526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DE2247-8919-47EB-BE64-D65BBA1B193E}" type="datetimeFigureOut">
              <a:rPr lang="en-US" smtClean="0"/>
              <a:t>7/1/2023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ABCAF-7D1D-4288-A358-EC86901FF6FA}" type="slidenum">
              <a:rPr lang="en-US" smtClean="0"/>
              <a:t>‹#›</a:t>
            </a:fld>
            <a:endParaRPr lang="en-US"/>
          </a:p>
        </p:txBody>
      </p:sp>
    </p:spTree>
    <p:extLst>
      <p:ext uri="{BB962C8B-B14F-4D97-AF65-F5344CB8AC3E}">
        <p14:creationId xmlns:p14="http://schemas.microsoft.com/office/powerpoint/2010/main" val="2629892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4DE2247-8919-47EB-BE64-D65BBA1B193E}"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ABCAF-7D1D-4288-A358-EC86901FF6FA}" type="slidenum">
              <a:rPr lang="en-US" smtClean="0"/>
              <a:t>‹#›</a:t>
            </a:fld>
            <a:endParaRPr lang="en-US"/>
          </a:p>
        </p:txBody>
      </p:sp>
    </p:spTree>
    <p:extLst>
      <p:ext uri="{BB962C8B-B14F-4D97-AF65-F5344CB8AC3E}">
        <p14:creationId xmlns:p14="http://schemas.microsoft.com/office/powerpoint/2010/main" val="3485116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4DE2247-8919-47EB-BE64-D65BBA1B193E}"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ABCAF-7D1D-4288-A358-EC86901FF6FA}"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83961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DE2247-8919-47EB-BE64-D65BBA1B193E}"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ABCAF-7D1D-4288-A358-EC86901FF6FA}" type="slidenum">
              <a:rPr lang="en-US" smtClean="0"/>
              <a:t>‹#›</a:t>
            </a:fld>
            <a:endParaRPr lang="en-US"/>
          </a:p>
        </p:txBody>
      </p:sp>
    </p:spTree>
    <p:extLst>
      <p:ext uri="{BB962C8B-B14F-4D97-AF65-F5344CB8AC3E}">
        <p14:creationId xmlns:p14="http://schemas.microsoft.com/office/powerpoint/2010/main" val="39280219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4DE2247-8919-47EB-BE64-D65BBA1B193E}" type="datetimeFigureOut">
              <a:rPr lang="en-US" smtClean="0"/>
              <a:t>7/1/2023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ABCAF-7D1D-4288-A358-EC86901FF6FA}" type="slidenum">
              <a:rPr lang="en-US" smtClean="0"/>
              <a:t>‹#›</a:t>
            </a:fld>
            <a:endParaRPr lang="en-US"/>
          </a:p>
        </p:txBody>
      </p:sp>
    </p:spTree>
    <p:extLst>
      <p:ext uri="{BB962C8B-B14F-4D97-AF65-F5344CB8AC3E}">
        <p14:creationId xmlns:p14="http://schemas.microsoft.com/office/powerpoint/2010/main" val="91041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4DE2247-8919-47EB-BE64-D65BBA1B193E}" type="datetimeFigureOut">
              <a:rPr lang="en-US" smtClean="0"/>
              <a:t>7/1/2023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ABCAF-7D1D-4288-A358-EC86901FF6FA}" type="slidenum">
              <a:rPr lang="en-US" smtClean="0"/>
              <a:t>‹#›</a:t>
            </a:fld>
            <a:endParaRPr lang="en-US"/>
          </a:p>
        </p:txBody>
      </p:sp>
    </p:spTree>
    <p:extLst>
      <p:ext uri="{BB962C8B-B14F-4D97-AF65-F5344CB8AC3E}">
        <p14:creationId xmlns:p14="http://schemas.microsoft.com/office/powerpoint/2010/main" val="29391412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DE2247-8919-47EB-BE64-D65BBA1B193E}"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ABCAF-7D1D-4288-A358-EC86901FF6FA}" type="slidenum">
              <a:rPr lang="en-US" smtClean="0"/>
              <a:t>‹#›</a:t>
            </a:fld>
            <a:endParaRPr lang="en-US"/>
          </a:p>
        </p:txBody>
      </p:sp>
    </p:spTree>
    <p:extLst>
      <p:ext uri="{BB962C8B-B14F-4D97-AF65-F5344CB8AC3E}">
        <p14:creationId xmlns:p14="http://schemas.microsoft.com/office/powerpoint/2010/main" val="3856144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DE2247-8919-47EB-BE64-D65BBA1B193E}"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ABCAF-7D1D-4288-A358-EC86901FF6FA}" type="slidenum">
              <a:rPr lang="en-US" smtClean="0"/>
              <a:t>‹#›</a:t>
            </a:fld>
            <a:endParaRPr lang="en-US"/>
          </a:p>
        </p:txBody>
      </p:sp>
    </p:spTree>
    <p:extLst>
      <p:ext uri="{BB962C8B-B14F-4D97-AF65-F5344CB8AC3E}">
        <p14:creationId xmlns:p14="http://schemas.microsoft.com/office/powerpoint/2010/main" val="3909592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4DE2247-8919-47EB-BE64-D65BBA1B193E}"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ABCAF-7D1D-4288-A358-EC86901FF6FA}" type="slidenum">
              <a:rPr lang="en-US" smtClean="0"/>
              <a:t>‹#›</a:t>
            </a:fld>
            <a:endParaRPr lang="en-US"/>
          </a:p>
        </p:txBody>
      </p:sp>
    </p:spTree>
    <p:extLst>
      <p:ext uri="{BB962C8B-B14F-4D97-AF65-F5344CB8AC3E}">
        <p14:creationId xmlns:p14="http://schemas.microsoft.com/office/powerpoint/2010/main" val="1687942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DE2247-8919-47EB-BE64-D65BBA1B193E}"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ABCAF-7D1D-4288-A358-EC86901FF6FA}" type="slidenum">
              <a:rPr lang="en-US" smtClean="0"/>
              <a:t>‹#›</a:t>
            </a:fld>
            <a:endParaRPr lang="en-US"/>
          </a:p>
        </p:txBody>
      </p:sp>
    </p:spTree>
    <p:extLst>
      <p:ext uri="{BB962C8B-B14F-4D97-AF65-F5344CB8AC3E}">
        <p14:creationId xmlns:p14="http://schemas.microsoft.com/office/powerpoint/2010/main" val="2478621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DE2247-8919-47EB-BE64-D65BBA1B193E}" type="datetimeFigureOut">
              <a:rPr lang="en-US" smtClean="0"/>
              <a:t>7/1/2023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ABCAF-7D1D-4288-A358-EC86901FF6FA}" type="slidenum">
              <a:rPr lang="en-US" smtClean="0"/>
              <a:t>‹#›</a:t>
            </a:fld>
            <a:endParaRPr lang="en-US"/>
          </a:p>
        </p:txBody>
      </p:sp>
    </p:spTree>
    <p:extLst>
      <p:ext uri="{BB962C8B-B14F-4D97-AF65-F5344CB8AC3E}">
        <p14:creationId xmlns:p14="http://schemas.microsoft.com/office/powerpoint/2010/main" val="2713406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DE2247-8919-47EB-BE64-D65BBA1B193E}" type="datetimeFigureOut">
              <a:rPr lang="en-US" smtClean="0"/>
              <a:t>7/1/2023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EABCAF-7D1D-4288-A358-EC86901FF6FA}" type="slidenum">
              <a:rPr lang="en-US" smtClean="0"/>
              <a:t>‹#›</a:t>
            </a:fld>
            <a:endParaRPr lang="en-US"/>
          </a:p>
        </p:txBody>
      </p:sp>
    </p:spTree>
    <p:extLst>
      <p:ext uri="{BB962C8B-B14F-4D97-AF65-F5344CB8AC3E}">
        <p14:creationId xmlns:p14="http://schemas.microsoft.com/office/powerpoint/2010/main" val="974207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4DE2247-8919-47EB-BE64-D65BBA1B193E}" type="datetimeFigureOut">
              <a:rPr lang="en-US" smtClean="0"/>
              <a:t>7/1/2023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DEABCAF-7D1D-4288-A358-EC86901FF6FA}" type="slidenum">
              <a:rPr lang="en-US" smtClean="0"/>
              <a:t>‹#›</a:t>
            </a:fld>
            <a:endParaRPr lang="en-US"/>
          </a:p>
        </p:txBody>
      </p:sp>
    </p:spTree>
    <p:extLst>
      <p:ext uri="{BB962C8B-B14F-4D97-AF65-F5344CB8AC3E}">
        <p14:creationId xmlns:p14="http://schemas.microsoft.com/office/powerpoint/2010/main" val="85223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4DE2247-8919-47EB-BE64-D65BBA1B193E}" type="datetimeFigureOut">
              <a:rPr lang="en-US" smtClean="0"/>
              <a:t>7/1/2023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DEABCAF-7D1D-4288-A358-EC86901FF6FA}" type="slidenum">
              <a:rPr lang="en-US" smtClean="0"/>
              <a:t>‹#›</a:t>
            </a:fld>
            <a:endParaRPr lang="en-US"/>
          </a:p>
        </p:txBody>
      </p:sp>
    </p:spTree>
    <p:extLst>
      <p:ext uri="{BB962C8B-B14F-4D97-AF65-F5344CB8AC3E}">
        <p14:creationId xmlns:p14="http://schemas.microsoft.com/office/powerpoint/2010/main" val="2741200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4DE2247-8919-47EB-BE64-D65BBA1B193E}" type="datetimeFigureOut">
              <a:rPr lang="en-US" smtClean="0"/>
              <a:t>7/1/2023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DEABCAF-7D1D-4288-A358-EC86901FF6FA}" type="slidenum">
              <a:rPr lang="en-US" smtClean="0"/>
              <a:t>‹#›</a:t>
            </a:fld>
            <a:endParaRPr lang="en-US"/>
          </a:p>
        </p:txBody>
      </p:sp>
    </p:spTree>
    <p:extLst>
      <p:ext uri="{BB962C8B-B14F-4D97-AF65-F5344CB8AC3E}">
        <p14:creationId xmlns:p14="http://schemas.microsoft.com/office/powerpoint/2010/main" val="2793846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DE2247-8919-47EB-BE64-D65BBA1B193E}" type="datetimeFigureOut">
              <a:rPr lang="en-US" smtClean="0"/>
              <a:t>7/1/2023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ABCAF-7D1D-4288-A358-EC86901FF6FA}" type="slidenum">
              <a:rPr lang="en-US" smtClean="0"/>
              <a:t>‹#›</a:t>
            </a:fld>
            <a:endParaRPr lang="en-US"/>
          </a:p>
        </p:txBody>
      </p:sp>
    </p:spTree>
    <p:extLst>
      <p:ext uri="{BB962C8B-B14F-4D97-AF65-F5344CB8AC3E}">
        <p14:creationId xmlns:p14="http://schemas.microsoft.com/office/powerpoint/2010/main" val="2502128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4DE2247-8919-47EB-BE64-D65BBA1B193E}" type="datetimeFigureOut">
              <a:rPr lang="en-US" smtClean="0"/>
              <a:t>7/1/2023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DEABCAF-7D1D-4288-A358-EC86901FF6FA}" type="slidenum">
              <a:rPr lang="en-US" smtClean="0"/>
              <a:t>‹#›</a:t>
            </a:fld>
            <a:endParaRPr lang="en-US"/>
          </a:p>
        </p:txBody>
      </p:sp>
    </p:spTree>
    <p:extLst>
      <p:ext uri="{BB962C8B-B14F-4D97-AF65-F5344CB8AC3E}">
        <p14:creationId xmlns:p14="http://schemas.microsoft.com/office/powerpoint/2010/main" val="339285815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406E8-30AC-C325-7E2A-1F183441AB5A}"/>
              </a:ext>
            </a:extLst>
          </p:cNvPr>
          <p:cNvSpPr>
            <a:spLocks noGrp="1"/>
          </p:cNvSpPr>
          <p:nvPr>
            <p:ph type="ctrTitle"/>
          </p:nvPr>
        </p:nvSpPr>
        <p:spPr/>
        <p:txBody>
          <a:bodyPr/>
          <a:lstStyle/>
          <a:p>
            <a:pPr algn="ctr"/>
            <a:r>
              <a:rPr lang="en-US" dirty="0"/>
              <a:t>The Closet </a:t>
            </a:r>
            <a:br>
              <a:rPr lang="en-US" dirty="0"/>
            </a:br>
            <a:r>
              <a:rPr lang="en-US" dirty="0"/>
              <a:t>Prayer Life</a:t>
            </a:r>
          </a:p>
        </p:txBody>
      </p:sp>
      <p:sp>
        <p:nvSpPr>
          <p:cNvPr id="3" name="Subtitle 2">
            <a:extLst>
              <a:ext uri="{FF2B5EF4-FFF2-40B4-BE49-F238E27FC236}">
                <a16:creationId xmlns:a16="http://schemas.microsoft.com/office/drawing/2014/main" id="{896C2E27-8B16-0FB7-4C78-161EF88EACF7}"/>
              </a:ext>
            </a:extLst>
          </p:cNvPr>
          <p:cNvSpPr>
            <a:spLocks noGrp="1"/>
          </p:cNvSpPr>
          <p:nvPr>
            <p:ph type="subTitle" idx="1"/>
          </p:nvPr>
        </p:nvSpPr>
        <p:spPr/>
        <p:txBody>
          <a:bodyPr>
            <a:normAutofit/>
          </a:bodyPr>
          <a:lstStyle/>
          <a:p>
            <a:pPr algn="ctr"/>
            <a:r>
              <a:rPr lang="en-US" sz="4000" dirty="0"/>
              <a:t>Matthew 6:9-15</a:t>
            </a:r>
          </a:p>
        </p:txBody>
      </p:sp>
    </p:spTree>
    <p:extLst>
      <p:ext uri="{BB962C8B-B14F-4D97-AF65-F5344CB8AC3E}">
        <p14:creationId xmlns:p14="http://schemas.microsoft.com/office/powerpoint/2010/main" val="4204948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5C232-458A-19CE-6FC6-00F62235D5B6}"/>
              </a:ext>
            </a:extLst>
          </p:cNvPr>
          <p:cNvSpPr>
            <a:spLocks noGrp="1"/>
          </p:cNvSpPr>
          <p:nvPr>
            <p:ph type="title"/>
          </p:nvPr>
        </p:nvSpPr>
        <p:spPr/>
        <p:txBody>
          <a:bodyPr/>
          <a:lstStyle/>
          <a:p>
            <a:r>
              <a:rPr lang="en-US" sz="6000" dirty="0"/>
              <a:t>Protection (13)</a:t>
            </a:r>
          </a:p>
        </p:txBody>
      </p:sp>
      <p:sp>
        <p:nvSpPr>
          <p:cNvPr id="3" name="Content Placeholder 2">
            <a:extLst>
              <a:ext uri="{FF2B5EF4-FFF2-40B4-BE49-F238E27FC236}">
                <a16:creationId xmlns:a16="http://schemas.microsoft.com/office/drawing/2014/main" id="{A478C05C-5BAC-DACF-611B-61A0A8E7631E}"/>
              </a:ext>
            </a:extLst>
          </p:cNvPr>
          <p:cNvSpPr>
            <a:spLocks noGrp="1"/>
          </p:cNvSpPr>
          <p:nvPr>
            <p:ph idx="1"/>
          </p:nvPr>
        </p:nvSpPr>
        <p:spPr/>
        <p:txBody>
          <a:bodyPr>
            <a:normAutofit/>
          </a:bodyPr>
          <a:lstStyle/>
          <a:p>
            <a:pPr marL="0" indent="0">
              <a:buNone/>
            </a:pPr>
            <a:r>
              <a:rPr lang="en-US" sz="4000" dirty="0"/>
              <a:t>Do not lead us to temptation: </a:t>
            </a:r>
          </a:p>
          <a:p>
            <a:pPr marL="0" indent="0">
              <a:buNone/>
            </a:pPr>
            <a:r>
              <a:rPr lang="en-US" sz="4000" dirty="0"/>
              <a:t>	Don’t let us fall to temptation</a:t>
            </a:r>
          </a:p>
          <a:p>
            <a:pPr marL="0" indent="0">
              <a:buNone/>
            </a:pPr>
            <a:r>
              <a:rPr lang="en-US" sz="4000" dirty="0"/>
              <a:t>Where is the rest??? 1 Chron 29:11</a:t>
            </a:r>
          </a:p>
        </p:txBody>
      </p:sp>
    </p:spTree>
    <p:extLst>
      <p:ext uri="{BB962C8B-B14F-4D97-AF65-F5344CB8AC3E}">
        <p14:creationId xmlns:p14="http://schemas.microsoft.com/office/powerpoint/2010/main" val="2813231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E43F3-A9BA-E90B-8A3C-90CA678DC9AD}"/>
              </a:ext>
            </a:extLst>
          </p:cNvPr>
          <p:cNvSpPr>
            <a:spLocks noGrp="1"/>
          </p:cNvSpPr>
          <p:nvPr>
            <p:ph type="title"/>
          </p:nvPr>
        </p:nvSpPr>
        <p:spPr>
          <a:xfrm>
            <a:off x="646111" y="452718"/>
            <a:ext cx="10149708" cy="1400530"/>
          </a:xfrm>
        </p:spPr>
        <p:txBody>
          <a:bodyPr/>
          <a:lstStyle/>
          <a:p>
            <a:r>
              <a:rPr lang="en-US" sz="6000" dirty="0"/>
              <a:t>Reception of forgiveness</a:t>
            </a:r>
          </a:p>
        </p:txBody>
      </p:sp>
      <p:sp>
        <p:nvSpPr>
          <p:cNvPr id="3" name="Content Placeholder 2">
            <a:extLst>
              <a:ext uri="{FF2B5EF4-FFF2-40B4-BE49-F238E27FC236}">
                <a16:creationId xmlns:a16="http://schemas.microsoft.com/office/drawing/2014/main" id="{C9D4BC1C-F3DB-B8A6-E9F2-763DB999E0B8}"/>
              </a:ext>
            </a:extLst>
          </p:cNvPr>
          <p:cNvSpPr>
            <a:spLocks noGrp="1"/>
          </p:cNvSpPr>
          <p:nvPr>
            <p:ph idx="1"/>
          </p:nvPr>
        </p:nvSpPr>
        <p:spPr/>
        <p:txBody>
          <a:bodyPr>
            <a:normAutofit/>
          </a:bodyPr>
          <a:lstStyle/>
          <a:p>
            <a:pPr marL="0" indent="0">
              <a:buNone/>
            </a:pPr>
            <a:r>
              <a:rPr lang="en-US" sz="4000" dirty="0"/>
              <a:t>Eph 4:32 “forgiving each other, just as God in Christ also has forgiven you.”</a:t>
            </a:r>
          </a:p>
          <a:p>
            <a:pPr marL="0" indent="0">
              <a:buNone/>
            </a:pPr>
            <a:r>
              <a:rPr lang="en-US" sz="4000" dirty="0"/>
              <a:t>Matthew 18:21-35</a:t>
            </a:r>
          </a:p>
        </p:txBody>
      </p:sp>
    </p:spTree>
    <p:extLst>
      <p:ext uri="{BB962C8B-B14F-4D97-AF65-F5344CB8AC3E}">
        <p14:creationId xmlns:p14="http://schemas.microsoft.com/office/powerpoint/2010/main" val="4288118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36627-F2B9-92C1-DB8A-C596564DD9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E358D5-5BBE-F069-A1D0-CE4FB4D7D79D}"/>
              </a:ext>
            </a:extLst>
          </p:cNvPr>
          <p:cNvSpPr>
            <a:spLocks noGrp="1"/>
          </p:cNvSpPr>
          <p:nvPr>
            <p:ph idx="1"/>
          </p:nvPr>
        </p:nvSpPr>
        <p:spPr>
          <a:xfrm>
            <a:off x="1103312" y="452718"/>
            <a:ext cx="9404723" cy="5795681"/>
          </a:xfrm>
        </p:spPr>
        <p:txBody>
          <a:bodyPr>
            <a:normAutofit/>
          </a:bodyPr>
          <a:lstStyle/>
          <a:p>
            <a:pPr marL="0" indent="0">
              <a:buNone/>
            </a:pPr>
            <a:r>
              <a:rPr lang="en-US" sz="4400" kern="0" dirty="0">
                <a:effectLst/>
                <a:latin typeface="Times New Roman" panose="02020603050405020304" pitchFamily="18" charset="0"/>
                <a:ea typeface="Times New Roman" panose="02020603050405020304" pitchFamily="18" charset="0"/>
                <a:cs typeface="Times New Roman" panose="02020603050405020304" pitchFamily="18" charset="0"/>
              </a:rPr>
              <a:t>Matthew 6:9-15 </a:t>
            </a:r>
          </a:p>
          <a:p>
            <a:pPr marL="0" indent="0">
              <a:buNone/>
            </a:pPr>
            <a:r>
              <a:rPr lang="en-US" sz="4400" kern="0" dirty="0">
                <a:effectLst/>
                <a:latin typeface="Times New Roman" panose="02020603050405020304" pitchFamily="18" charset="0"/>
                <a:ea typeface="Times New Roman" panose="02020603050405020304" pitchFamily="18" charset="0"/>
                <a:cs typeface="Times New Roman" panose="02020603050405020304" pitchFamily="18" charset="0"/>
              </a:rPr>
              <a:t>“Our Father which art in heaven, Hallowed be thy name. Thy kingdom come. Thy will be done in earth, as it is in heaven. Give us this day our daily bread. And forgive us our debts, as we forgive our debtors. And lead us not into temptation, but deliver us from evil:</a:t>
            </a:r>
            <a:endParaRPr lang="en-US" sz="4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3178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48CDB-D80E-C0DB-85D6-A318EFACC74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E152DB-2791-6355-99A6-A22934624CA5}"/>
              </a:ext>
            </a:extLst>
          </p:cNvPr>
          <p:cNvSpPr>
            <a:spLocks noGrp="1"/>
          </p:cNvSpPr>
          <p:nvPr>
            <p:ph idx="1"/>
          </p:nvPr>
        </p:nvSpPr>
        <p:spPr>
          <a:xfrm>
            <a:off x="1103312" y="934066"/>
            <a:ext cx="8946541" cy="5314334"/>
          </a:xfrm>
        </p:spPr>
        <p:txBody>
          <a:bodyPr>
            <a:normAutofit/>
          </a:bodyPr>
          <a:lstStyle/>
          <a:p>
            <a:pPr marL="0" indent="0">
              <a:buNone/>
            </a:pPr>
            <a:r>
              <a:rPr lang="en-US" sz="4400" kern="0" dirty="0">
                <a:effectLst/>
                <a:latin typeface="Times New Roman" panose="02020603050405020304" pitchFamily="18" charset="0"/>
                <a:ea typeface="Times New Roman" panose="02020603050405020304" pitchFamily="18" charset="0"/>
                <a:cs typeface="Times New Roman" panose="02020603050405020304" pitchFamily="18" charset="0"/>
              </a:rPr>
              <a:t>For thine is the kingdom, and the power, and the glory, for ever. A men. For if ye forgive men their trespasses, your heavenly Father will also forgive you: But if ye forgive not men their trespasses, neither will your Father forgive your trespasses.” (KJV)</a:t>
            </a:r>
            <a:endParaRPr lang="en-US" sz="4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255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2C255-526A-F71A-ED24-B7454B7A5318}"/>
              </a:ext>
            </a:extLst>
          </p:cNvPr>
          <p:cNvSpPr>
            <a:spLocks noGrp="1"/>
          </p:cNvSpPr>
          <p:nvPr>
            <p:ph type="title"/>
          </p:nvPr>
        </p:nvSpPr>
        <p:spPr/>
        <p:txBody>
          <a:bodyPr/>
          <a:lstStyle/>
          <a:p>
            <a:r>
              <a:rPr lang="en-US" sz="6000" dirty="0"/>
              <a:t>The Model Prayer Life</a:t>
            </a:r>
            <a:endParaRPr lang="en-US" dirty="0"/>
          </a:p>
        </p:txBody>
      </p:sp>
      <p:sp>
        <p:nvSpPr>
          <p:cNvPr id="3" name="Content Placeholder 2">
            <a:extLst>
              <a:ext uri="{FF2B5EF4-FFF2-40B4-BE49-F238E27FC236}">
                <a16:creationId xmlns:a16="http://schemas.microsoft.com/office/drawing/2014/main" id="{934D6D0E-3B32-3113-3B8A-95BFC8C6F31C}"/>
              </a:ext>
            </a:extLst>
          </p:cNvPr>
          <p:cNvSpPr>
            <a:spLocks noGrp="1"/>
          </p:cNvSpPr>
          <p:nvPr>
            <p:ph idx="1"/>
          </p:nvPr>
        </p:nvSpPr>
        <p:spPr>
          <a:xfrm>
            <a:off x="1103312" y="2052918"/>
            <a:ext cx="9604017" cy="4195481"/>
          </a:xfrm>
        </p:spPr>
        <p:txBody>
          <a:bodyPr>
            <a:normAutofit/>
          </a:bodyPr>
          <a:lstStyle/>
          <a:p>
            <a:pPr marL="0" indent="0">
              <a:buNone/>
            </a:pPr>
            <a:r>
              <a:rPr lang="en-US" sz="4000" dirty="0"/>
              <a:t>Jesus modeled prayer: Luke 11:1</a:t>
            </a:r>
          </a:p>
          <a:p>
            <a:pPr marL="0" indent="0">
              <a:buNone/>
            </a:pPr>
            <a:r>
              <a:rPr lang="en-US" sz="4000" dirty="0"/>
              <a:t>Application 1: Pray without ceasing</a:t>
            </a:r>
          </a:p>
          <a:p>
            <a:pPr marL="0" indent="0">
              <a:buNone/>
            </a:pPr>
            <a:r>
              <a:rPr lang="en-US" sz="4000" dirty="0"/>
              <a:t>Application 2: Model prayer for kids</a:t>
            </a:r>
          </a:p>
        </p:txBody>
      </p:sp>
    </p:spTree>
    <p:extLst>
      <p:ext uri="{BB962C8B-B14F-4D97-AF65-F5344CB8AC3E}">
        <p14:creationId xmlns:p14="http://schemas.microsoft.com/office/powerpoint/2010/main" val="1544050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E3BCE-AD8D-4A2B-99B1-1BC8B7766AE5}"/>
              </a:ext>
            </a:extLst>
          </p:cNvPr>
          <p:cNvSpPr>
            <a:spLocks noGrp="1"/>
          </p:cNvSpPr>
          <p:nvPr>
            <p:ph type="title"/>
          </p:nvPr>
        </p:nvSpPr>
        <p:spPr/>
        <p:txBody>
          <a:bodyPr/>
          <a:lstStyle/>
          <a:p>
            <a:r>
              <a:rPr lang="en-US" sz="6000" dirty="0"/>
              <a:t>Adoration (9)</a:t>
            </a:r>
          </a:p>
        </p:txBody>
      </p:sp>
      <p:sp>
        <p:nvSpPr>
          <p:cNvPr id="3" name="Content Placeholder 2">
            <a:extLst>
              <a:ext uri="{FF2B5EF4-FFF2-40B4-BE49-F238E27FC236}">
                <a16:creationId xmlns:a16="http://schemas.microsoft.com/office/drawing/2014/main" id="{B1B5D7B0-7225-0113-7F22-B85D7CF3AD8A}"/>
              </a:ext>
            </a:extLst>
          </p:cNvPr>
          <p:cNvSpPr>
            <a:spLocks noGrp="1"/>
          </p:cNvSpPr>
          <p:nvPr>
            <p:ph idx="1"/>
          </p:nvPr>
        </p:nvSpPr>
        <p:spPr/>
        <p:txBody>
          <a:bodyPr>
            <a:normAutofit/>
          </a:bodyPr>
          <a:lstStyle/>
          <a:p>
            <a:pPr marL="0" indent="0">
              <a:buNone/>
            </a:pPr>
            <a:r>
              <a:rPr lang="en-US" sz="4000" dirty="0"/>
              <a:t>Hallowed be Your name</a:t>
            </a:r>
          </a:p>
          <a:p>
            <a:pPr marL="0" indent="0">
              <a:buNone/>
            </a:pPr>
            <a:r>
              <a:rPr lang="en-US" sz="4000" dirty="0"/>
              <a:t>Hallowed - To separate, make holy or sacred, to consecrate</a:t>
            </a:r>
          </a:p>
          <a:p>
            <a:pPr marL="0" indent="0">
              <a:buNone/>
            </a:pPr>
            <a:endParaRPr lang="en-US" sz="4000" dirty="0"/>
          </a:p>
        </p:txBody>
      </p:sp>
    </p:spTree>
    <p:extLst>
      <p:ext uri="{BB962C8B-B14F-4D97-AF65-F5344CB8AC3E}">
        <p14:creationId xmlns:p14="http://schemas.microsoft.com/office/powerpoint/2010/main" val="3335099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E3BCE-AD8D-4A2B-99B1-1BC8B7766AE5}"/>
              </a:ext>
            </a:extLst>
          </p:cNvPr>
          <p:cNvSpPr>
            <a:spLocks noGrp="1"/>
          </p:cNvSpPr>
          <p:nvPr>
            <p:ph type="title"/>
          </p:nvPr>
        </p:nvSpPr>
        <p:spPr/>
        <p:txBody>
          <a:bodyPr/>
          <a:lstStyle/>
          <a:p>
            <a:r>
              <a:rPr lang="en-US" sz="6000" dirty="0"/>
              <a:t>Adoration (9)</a:t>
            </a:r>
          </a:p>
        </p:txBody>
      </p:sp>
      <p:sp>
        <p:nvSpPr>
          <p:cNvPr id="3" name="Content Placeholder 2">
            <a:extLst>
              <a:ext uri="{FF2B5EF4-FFF2-40B4-BE49-F238E27FC236}">
                <a16:creationId xmlns:a16="http://schemas.microsoft.com/office/drawing/2014/main" id="{B1B5D7B0-7225-0113-7F22-B85D7CF3AD8A}"/>
              </a:ext>
            </a:extLst>
          </p:cNvPr>
          <p:cNvSpPr>
            <a:spLocks noGrp="1"/>
          </p:cNvSpPr>
          <p:nvPr>
            <p:ph idx="1"/>
          </p:nvPr>
        </p:nvSpPr>
        <p:spPr>
          <a:xfrm>
            <a:off x="1103312" y="2052918"/>
            <a:ext cx="10341436" cy="4195481"/>
          </a:xfrm>
        </p:spPr>
        <p:txBody>
          <a:bodyPr>
            <a:normAutofit/>
          </a:bodyPr>
          <a:lstStyle/>
          <a:p>
            <a:pPr marL="0" indent="0">
              <a:buNone/>
            </a:pPr>
            <a:r>
              <a:rPr lang="en-US" sz="4000" dirty="0"/>
              <a:t>Names of the LORD:</a:t>
            </a:r>
          </a:p>
          <a:p>
            <a:pPr marL="0" indent="0">
              <a:buNone/>
            </a:pPr>
            <a:r>
              <a:rPr lang="en-US" sz="4000" dirty="0"/>
              <a:t>YHWH: I AM – Ex 3:14</a:t>
            </a:r>
          </a:p>
          <a:p>
            <a:pPr marL="0" indent="0">
              <a:buNone/>
            </a:pPr>
            <a:r>
              <a:rPr lang="en-US" sz="4000" dirty="0"/>
              <a:t>El Shaddai: God Almighty – Gen 17:1</a:t>
            </a:r>
          </a:p>
          <a:p>
            <a:pPr marL="0" indent="0">
              <a:buNone/>
            </a:pPr>
            <a:r>
              <a:rPr lang="en-US" sz="4000" dirty="0"/>
              <a:t>El Roi: God Who Sees – Gen 16:13</a:t>
            </a:r>
          </a:p>
          <a:p>
            <a:pPr marL="0" indent="0">
              <a:buNone/>
            </a:pPr>
            <a:r>
              <a:rPr lang="en-US" sz="4000" dirty="0"/>
              <a:t>YHWH Shalom: God of Peace – Jud 6:24</a:t>
            </a:r>
          </a:p>
          <a:p>
            <a:pPr marL="0" indent="0">
              <a:buNone/>
            </a:pPr>
            <a:endParaRPr lang="en-US" sz="4000" dirty="0"/>
          </a:p>
        </p:txBody>
      </p:sp>
    </p:spTree>
    <p:extLst>
      <p:ext uri="{BB962C8B-B14F-4D97-AF65-F5344CB8AC3E}">
        <p14:creationId xmlns:p14="http://schemas.microsoft.com/office/powerpoint/2010/main" val="81513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1139F-B497-9404-51C0-099B06CD141D}"/>
              </a:ext>
            </a:extLst>
          </p:cNvPr>
          <p:cNvSpPr>
            <a:spLocks noGrp="1"/>
          </p:cNvSpPr>
          <p:nvPr>
            <p:ph type="title"/>
          </p:nvPr>
        </p:nvSpPr>
        <p:spPr/>
        <p:txBody>
          <a:bodyPr/>
          <a:lstStyle/>
          <a:p>
            <a:r>
              <a:rPr lang="en-US" sz="6000" dirty="0"/>
              <a:t>Submission (10)</a:t>
            </a:r>
          </a:p>
        </p:txBody>
      </p:sp>
      <p:sp>
        <p:nvSpPr>
          <p:cNvPr id="3" name="Content Placeholder 2">
            <a:extLst>
              <a:ext uri="{FF2B5EF4-FFF2-40B4-BE49-F238E27FC236}">
                <a16:creationId xmlns:a16="http://schemas.microsoft.com/office/drawing/2014/main" id="{BD6E392E-462A-BDB7-24A6-D1E12EBA5061}"/>
              </a:ext>
            </a:extLst>
          </p:cNvPr>
          <p:cNvSpPr>
            <a:spLocks noGrp="1"/>
          </p:cNvSpPr>
          <p:nvPr>
            <p:ph idx="1"/>
          </p:nvPr>
        </p:nvSpPr>
        <p:spPr/>
        <p:txBody>
          <a:bodyPr>
            <a:normAutofit/>
          </a:bodyPr>
          <a:lstStyle/>
          <a:p>
            <a:pPr marL="0" indent="0">
              <a:buNone/>
            </a:pPr>
            <a:r>
              <a:rPr lang="en-US" sz="4000" dirty="0"/>
              <a:t>Your kingdom come</a:t>
            </a:r>
          </a:p>
          <a:p>
            <a:pPr marL="0" indent="0">
              <a:buNone/>
            </a:pPr>
            <a:r>
              <a:rPr lang="en-US" sz="4000" dirty="0"/>
              <a:t>Your will be done</a:t>
            </a:r>
          </a:p>
          <a:p>
            <a:pPr marL="0" indent="0">
              <a:buNone/>
            </a:pPr>
            <a:r>
              <a:rPr lang="en-US" sz="4000" dirty="0"/>
              <a:t>Submission to the will of God and praying for His will to be done</a:t>
            </a:r>
          </a:p>
        </p:txBody>
      </p:sp>
    </p:spTree>
    <p:extLst>
      <p:ext uri="{BB962C8B-B14F-4D97-AF65-F5344CB8AC3E}">
        <p14:creationId xmlns:p14="http://schemas.microsoft.com/office/powerpoint/2010/main" val="357769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B43EA-3DE9-6487-780B-75546093C701}"/>
              </a:ext>
            </a:extLst>
          </p:cNvPr>
          <p:cNvSpPr>
            <a:spLocks noGrp="1"/>
          </p:cNvSpPr>
          <p:nvPr>
            <p:ph type="title"/>
          </p:nvPr>
        </p:nvSpPr>
        <p:spPr/>
        <p:txBody>
          <a:bodyPr/>
          <a:lstStyle/>
          <a:p>
            <a:r>
              <a:rPr lang="en-US" sz="6000" dirty="0"/>
              <a:t>Supplication (11)</a:t>
            </a:r>
          </a:p>
        </p:txBody>
      </p:sp>
      <p:sp>
        <p:nvSpPr>
          <p:cNvPr id="3" name="Content Placeholder 2">
            <a:extLst>
              <a:ext uri="{FF2B5EF4-FFF2-40B4-BE49-F238E27FC236}">
                <a16:creationId xmlns:a16="http://schemas.microsoft.com/office/drawing/2014/main" id="{C208AC87-A8A4-5E0C-9A1D-8012B520AC9D}"/>
              </a:ext>
            </a:extLst>
          </p:cNvPr>
          <p:cNvSpPr>
            <a:spLocks noGrp="1"/>
          </p:cNvSpPr>
          <p:nvPr>
            <p:ph idx="1"/>
          </p:nvPr>
        </p:nvSpPr>
        <p:spPr>
          <a:xfrm>
            <a:off x="1103312" y="2052918"/>
            <a:ext cx="9839991" cy="4195481"/>
          </a:xfrm>
        </p:spPr>
        <p:txBody>
          <a:bodyPr>
            <a:normAutofit/>
          </a:bodyPr>
          <a:lstStyle/>
          <a:p>
            <a:pPr marL="0" indent="0">
              <a:buNone/>
            </a:pPr>
            <a:r>
              <a:rPr lang="en-US" sz="4000" dirty="0"/>
              <a:t>Daily Bread: Mundane parts of life</a:t>
            </a:r>
          </a:p>
          <a:p>
            <a:pPr marL="0" indent="0">
              <a:buNone/>
            </a:pPr>
            <a:r>
              <a:rPr lang="en-US" sz="4000" dirty="0"/>
              <a:t>Dependance on God’s daily provision</a:t>
            </a:r>
          </a:p>
          <a:p>
            <a:pPr marL="0" indent="0">
              <a:buNone/>
            </a:pPr>
            <a:r>
              <a:rPr lang="en-US" sz="4000" dirty="0"/>
              <a:t>Thanksgiving </a:t>
            </a:r>
          </a:p>
        </p:txBody>
      </p:sp>
    </p:spTree>
    <p:extLst>
      <p:ext uri="{BB962C8B-B14F-4D97-AF65-F5344CB8AC3E}">
        <p14:creationId xmlns:p14="http://schemas.microsoft.com/office/powerpoint/2010/main" val="424076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77A76-3594-7D7E-AA30-E91E0E5DA2F2}"/>
              </a:ext>
            </a:extLst>
          </p:cNvPr>
          <p:cNvSpPr>
            <a:spLocks noGrp="1"/>
          </p:cNvSpPr>
          <p:nvPr>
            <p:ph type="title"/>
          </p:nvPr>
        </p:nvSpPr>
        <p:spPr/>
        <p:txBody>
          <a:bodyPr/>
          <a:lstStyle/>
          <a:p>
            <a:r>
              <a:rPr lang="en-US" sz="6000" dirty="0"/>
              <a:t>Confession (12)</a:t>
            </a:r>
            <a:endParaRPr lang="en-US" dirty="0"/>
          </a:p>
        </p:txBody>
      </p:sp>
      <p:sp>
        <p:nvSpPr>
          <p:cNvPr id="3" name="Content Placeholder 2">
            <a:extLst>
              <a:ext uri="{FF2B5EF4-FFF2-40B4-BE49-F238E27FC236}">
                <a16:creationId xmlns:a16="http://schemas.microsoft.com/office/drawing/2014/main" id="{333365C7-4F2E-638C-FED2-98C04AC4808B}"/>
              </a:ext>
            </a:extLst>
          </p:cNvPr>
          <p:cNvSpPr>
            <a:spLocks noGrp="1"/>
          </p:cNvSpPr>
          <p:nvPr>
            <p:ph idx="1"/>
          </p:nvPr>
        </p:nvSpPr>
        <p:spPr/>
        <p:txBody>
          <a:bodyPr>
            <a:normAutofit/>
          </a:bodyPr>
          <a:lstStyle/>
          <a:p>
            <a:pPr marL="0" indent="0">
              <a:buNone/>
            </a:pPr>
            <a:r>
              <a:rPr lang="en-US" sz="4000" dirty="0"/>
              <a:t>James 5:16 “Confess your sins to one another…” </a:t>
            </a:r>
          </a:p>
        </p:txBody>
      </p:sp>
    </p:spTree>
    <p:extLst>
      <p:ext uri="{BB962C8B-B14F-4D97-AF65-F5344CB8AC3E}">
        <p14:creationId xmlns:p14="http://schemas.microsoft.com/office/powerpoint/2010/main" val="141610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509</TotalTime>
  <Words>317</Words>
  <Application>Microsoft Office PowerPoint</Application>
  <PresentationFormat>Widescreen</PresentationFormat>
  <Paragraphs>35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Gothic</vt:lpstr>
      <vt:lpstr>Times New Roman</vt:lpstr>
      <vt:lpstr>Wingdings 3</vt:lpstr>
      <vt:lpstr>Ion</vt:lpstr>
      <vt:lpstr>The Closet  Prayer Life</vt:lpstr>
      <vt:lpstr>PowerPoint Presentation</vt:lpstr>
      <vt:lpstr>PowerPoint Presentation</vt:lpstr>
      <vt:lpstr>The Model Prayer Life</vt:lpstr>
      <vt:lpstr>Adoration (9)</vt:lpstr>
      <vt:lpstr>Adoration (9)</vt:lpstr>
      <vt:lpstr>Submission (10)</vt:lpstr>
      <vt:lpstr>Supplication (11)</vt:lpstr>
      <vt:lpstr>Confession (12)</vt:lpstr>
      <vt:lpstr>Protection (13)</vt:lpstr>
      <vt:lpstr>Reception of forgiveness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Closet  Prayer Life</dc:title>
  <dc:creator>Bobby Truax</dc:creator>
  <cp:lastModifiedBy>Bobby Truax</cp:lastModifiedBy>
  <cp:revision>2</cp:revision>
  <dcterms:created xsi:type="dcterms:W3CDTF">2023-07-02T05:13:06Z</dcterms:created>
  <dcterms:modified xsi:type="dcterms:W3CDTF">2023-07-02T13:42:38Z</dcterms:modified>
</cp:coreProperties>
</file>