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Peacemakers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7:1-6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0" y="452718"/>
            <a:ext cx="10279625" cy="1400530"/>
          </a:xfrm>
        </p:spPr>
        <p:txBody>
          <a:bodyPr/>
          <a:lstStyle/>
          <a:p>
            <a:r>
              <a:rPr lang="en-US" sz="5100" dirty="0"/>
              <a:t>Biblical principles of forgiveness: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606907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God’s forgiveness is gracious but not free</a:t>
            </a:r>
          </a:p>
          <a:p>
            <a:pPr marL="0" indent="0">
              <a:buNone/>
            </a:pPr>
            <a:r>
              <a:rPr lang="en-US" sz="4000" dirty="0"/>
              <a:t>God’s forgiveness is conditional: Proverbs 28:13, Mark 1:15, Rom 2:4, 2 Tim 2:25 </a:t>
            </a:r>
          </a:p>
          <a:p>
            <a:pPr marL="0" indent="0">
              <a:buNone/>
            </a:pPr>
            <a:r>
              <a:rPr lang="en-US" sz="4000" dirty="0"/>
              <a:t>God’s forgiveness is a commitment</a:t>
            </a:r>
          </a:p>
        </p:txBody>
      </p:sp>
    </p:spTree>
    <p:extLst>
      <p:ext uri="{BB962C8B-B14F-4D97-AF65-F5344CB8AC3E}">
        <p14:creationId xmlns:p14="http://schemas.microsoft.com/office/powerpoint/2010/main" val="556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0" y="452718"/>
            <a:ext cx="10279625" cy="1400530"/>
          </a:xfrm>
        </p:spPr>
        <p:txBody>
          <a:bodyPr/>
          <a:lstStyle/>
          <a:p>
            <a:r>
              <a:rPr lang="en-US" sz="5100" dirty="0"/>
              <a:t>Biblical principles of forgiveness: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606907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Forgiveness lays the foundation for reconciliation</a:t>
            </a:r>
          </a:p>
          <a:p>
            <a:pPr marL="0" indent="0">
              <a:buNone/>
            </a:pPr>
            <a:r>
              <a:rPr lang="en-US" sz="4000" dirty="0"/>
              <a:t>Forgiveness does not mean no consequences </a:t>
            </a:r>
          </a:p>
        </p:txBody>
      </p:sp>
    </p:spTree>
    <p:extLst>
      <p:ext uri="{BB962C8B-B14F-4D97-AF65-F5344CB8AC3E}">
        <p14:creationId xmlns:p14="http://schemas.microsoft.com/office/powerpoint/2010/main" val="21297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0" y="452718"/>
            <a:ext cx="10279625" cy="1400530"/>
          </a:xfrm>
        </p:spPr>
        <p:txBody>
          <a:bodyPr/>
          <a:lstStyle/>
          <a:p>
            <a:r>
              <a:rPr lang="en-US" sz="5100" dirty="0"/>
              <a:t>Biblical principles of forgiveness: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7" y="2052918"/>
            <a:ext cx="10854812" cy="4692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4 promises when you forgive:</a:t>
            </a:r>
          </a:p>
          <a:p>
            <a:pPr marL="0" indent="0">
              <a:buNone/>
            </a:pPr>
            <a:r>
              <a:rPr lang="en-US" sz="4000" dirty="0"/>
              <a:t>I will not dwell on this incident.</a:t>
            </a:r>
            <a:endParaRPr lang="en-US" sz="2400" dirty="0"/>
          </a:p>
          <a:p>
            <a:pPr marL="0" indent="0">
              <a:buNone/>
            </a:pPr>
            <a:r>
              <a:rPr lang="en-US" sz="4000" dirty="0"/>
              <a:t>I will not bring up this incident again and 	use it against you.</a:t>
            </a:r>
            <a:endParaRPr lang="en-US" sz="2400" dirty="0"/>
          </a:p>
          <a:p>
            <a:pPr marL="0" indent="0">
              <a:buNone/>
            </a:pPr>
            <a:r>
              <a:rPr lang="en-US" sz="4000" dirty="0"/>
              <a:t>I will not talk to others about this incident.</a:t>
            </a:r>
            <a:endParaRPr lang="en-US" sz="2400" dirty="0"/>
          </a:p>
          <a:p>
            <a:pPr marL="0" indent="0">
              <a:buNone/>
            </a:pPr>
            <a:r>
              <a:rPr lang="en-US" sz="4000" dirty="0"/>
              <a:t>I will not let this incident stand between us 	or hinder our personal relationship.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7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B8214-B083-02B3-FD50-12B2E341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Gently Restore (5-6)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DAE2-024A-C4CC-C3EF-F1593BE56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Overlook the offense: Prov 19:11</a:t>
            </a:r>
          </a:p>
          <a:p>
            <a:pPr marL="0" indent="0">
              <a:buNone/>
            </a:pPr>
            <a:r>
              <a:rPr lang="en-US" sz="4000" dirty="0"/>
              <a:t>Gentleness: Gal 6:1</a:t>
            </a:r>
          </a:p>
          <a:p>
            <a:pPr marL="0" indent="0">
              <a:buNone/>
            </a:pPr>
            <a:r>
              <a:rPr lang="en-US" sz="4000" dirty="0"/>
              <a:t>Lovingly rebuke: Prov 27:5-6</a:t>
            </a:r>
          </a:p>
          <a:p>
            <a:pPr marL="0" indent="0">
              <a:buNone/>
            </a:pPr>
            <a:r>
              <a:rPr lang="en-US" sz="4000" dirty="0"/>
              <a:t>Seek restoration: Matt 18:15-18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033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Do not judge (7:1)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10494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did the scribes &amp; Pharisees judge? </a:t>
            </a:r>
          </a:p>
          <a:p>
            <a:pPr marL="0" indent="0">
              <a:buNone/>
            </a:pPr>
            <a:r>
              <a:rPr lang="en-US" sz="4000" dirty="0"/>
              <a:t>Matt 23:2-5, 23 Hypocrisy, no justice,  no mercy, no faithfulness, blind leaders</a:t>
            </a:r>
          </a:p>
        </p:txBody>
      </p:sp>
    </p:spTree>
    <p:extLst>
      <p:ext uri="{BB962C8B-B14F-4D97-AF65-F5344CB8AC3E}">
        <p14:creationId xmlns:p14="http://schemas.microsoft.com/office/powerpoint/2010/main" val="15195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Do not judge (7:1)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026804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Should we not make judgements? </a:t>
            </a:r>
          </a:p>
          <a:p>
            <a:pPr marL="0" indent="0">
              <a:buNone/>
            </a:pPr>
            <a:r>
              <a:rPr lang="en-US" sz="4000" dirty="0"/>
              <a:t>John 7:24, Titus 3:10, 1 John 4:1</a:t>
            </a:r>
          </a:p>
          <a:p>
            <a:pPr marL="0" indent="0">
              <a:buNone/>
            </a:pPr>
            <a:r>
              <a:rPr lang="en-US" sz="4000" dirty="0"/>
              <a:t>What does Jesus mean?</a:t>
            </a:r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4000" dirty="0"/>
              <a:t>Believers are not to be given to hypercritical condemning judgement (Luke 6:36-37)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568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Do not judge (7:1)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6" y="2052918"/>
            <a:ext cx="11808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reason to not judge: </a:t>
            </a:r>
          </a:p>
          <a:p>
            <a:pPr marL="0" indent="0">
              <a:buNone/>
            </a:pPr>
            <a:r>
              <a:rPr lang="en-US" sz="4000" dirty="0"/>
              <a:t>	You will be judged the way you judge others</a:t>
            </a:r>
          </a:p>
          <a:p>
            <a:pPr marL="0" indent="0">
              <a:buNone/>
            </a:pPr>
            <a:r>
              <a:rPr lang="en-US" sz="4000" dirty="0"/>
              <a:t>Romans 2:1</a:t>
            </a:r>
          </a:p>
          <a:p>
            <a:pPr marL="0" indent="0">
              <a:buNone/>
            </a:pPr>
            <a:r>
              <a:rPr lang="en-US" sz="4000" dirty="0"/>
              <a:t>James 3:1</a:t>
            </a:r>
          </a:p>
          <a:p>
            <a:pPr marL="0" indent="0">
              <a:buNone/>
            </a:pPr>
            <a:r>
              <a:rPr lang="en-US" sz="4000" dirty="0"/>
              <a:t>2 Samuel 7:1-7, Psalm 51:10-13 </a:t>
            </a:r>
          </a:p>
        </p:txBody>
      </p:sp>
    </p:spTree>
    <p:extLst>
      <p:ext uri="{BB962C8B-B14F-4D97-AF65-F5344CB8AC3E}">
        <p14:creationId xmlns:p14="http://schemas.microsoft.com/office/powerpoint/2010/main" val="32212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A914-AB68-04F5-0281-C47C45A8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23334" cy="1400530"/>
          </a:xfrm>
        </p:spPr>
        <p:txBody>
          <a:bodyPr/>
          <a:lstStyle/>
          <a:p>
            <a:r>
              <a:rPr lang="en-US" sz="6000" dirty="0"/>
              <a:t>Get the log out of your eye (7:2-3)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BE2E7-8955-D1F7-06BD-98F118647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Give glory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82675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Put your trust in him: Prov 3:5-6</a:t>
            </a:r>
          </a:p>
          <a:p>
            <a:pPr marL="0" indent="0">
              <a:buNone/>
            </a:pPr>
            <a:r>
              <a:rPr lang="en-US" sz="4000" dirty="0"/>
              <a:t>Obeying His commands: 1 Jn 5:3</a:t>
            </a:r>
          </a:p>
          <a:p>
            <a:pPr marL="0" indent="0">
              <a:buNone/>
            </a:pPr>
            <a:r>
              <a:rPr lang="en-US" sz="4000" dirty="0"/>
              <a:t>You can imitate God: Eph 5:1-2</a:t>
            </a:r>
          </a:p>
          <a:p>
            <a:pPr marL="0" indent="0">
              <a:buNone/>
            </a:pPr>
            <a:r>
              <a:rPr lang="en-US" sz="4000" dirty="0"/>
              <a:t>Acknowledging God’s work: Phil 2:13, 1 Pet 3:14-16</a:t>
            </a:r>
          </a:p>
        </p:txBody>
      </p:sp>
    </p:spTree>
    <p:extLst>
      <p:ext uri="{BB962C8B-B14F-4D97-AF65-F5344CB8AC3E}">
        <p14:creationId xmlns:p14="http://schemas.microsoft.com/office/powerpoint/2010/main" val="89739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4005" cy="1400530"/>
          </a:xfrm>
        </p:spPr>
        <p:txBody>
          <a:bodyPr/>
          <a:lstStyle/>
          <a:p>
            <a:r>
              <a:rPr lang="en-US" sz="6000" dirty="0"/>
              <a:t>Get the log out of your eye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272611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Confession is the first step toward peace</a:t>
            </a:r>
          </a:p>
          <a:p>
            <a:pPr marL="0" indent="0">
              <a:buNone/>
            </a:pPr>
            <a:r>
              <a:rPr lang="en-US" sz="4000" dirty="0"/>
              <a:t>Prov 28:13</a:t>
            </a:r>
          </a:p>
          <a:p>
            <a:pPr marL="0" indent="0">
              <a:buNone/>
            </a:pPr>
            <a:r>
              <a:rPr lang="en-US" sz="4000" dirty="0"/>
              <a:t>James 3:17-4:1</a:t>
            </a:r>
          </a:p>
          <a:p>
            <a:pPr marL="0" indent="0">
              <a:buNone/>
            </a:pPr>
            <a:r>
              <a:rPr lang="en-US" sz="4000" dirty="0"/>
              <a:t>James 5:16</a:t>
            </a:r>
          </a:p>
        </p:txBody>
      </p:sp>
    </p:spTree>
    <p:extLst>
      <p:ext uri="{BB962C8B-B14F-4D97-AF65-F5344CB8AC3E}">
        <p14:creationId xmlns:p14="http://schemas.microsoft.com/office/powerpoint/2010/main" val="42599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7 A’s of confession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6804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Address everyone involved</a:t>
            </a:r>
          </a:p>
          <a:p>
            <a:pPr marL="0" indent="0">
              <a:buNone/>
            </a:pPr>
            <a:r>
              <a:rPr lang="en-US" sz="4000" dirty="0"/>
              <a:t>Avoid if, but &amp; maybe</a:t>
            </a:r>
          </a:p>
          <a:p>
            <a:pPr marL="0" indent="0">
              <a:buNone/>
            </a:pPr>
            <a:r>
              <a:rPr lang="en-US" sz="4000" dirty="0"/>
              <a:t>Admit specifically</a:t>
            </a:r>
          </a:p>
          <a:p>
            <a:pPr marL="0" indent="0">
              <a:buNone/>
            </a:pPr>
            <a:r>
              <a:rPr lang="en-US" sz="4000" dirty="0"/>
              <a:t>Acknowledge the hurt you caused</a:t>
            </a:r>
          </a:p>
        </p:txBody>
      </p:sp>
    </p:spTree>
    <p:extLst>
      <p:ext uri="{BB962C8B-B14F-4D97-AF65-F5344CB8AC3E}">
        <p14:creationId xmlns:p14="http://schemas.microsoft.com/office/powerpoint/2010/main" val="423927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4F41-6989-0277-2B31-22E79063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7 A’s of confession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4484-649C-9555-5769-55C7AEC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6804" cy="469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Accept the consequences</a:t>
            </a:r>
          </a:p>
          <a:p>
            <a:pPr marL="0" indent="0">
              <a:buNone/>
            </a:pPr>
            <a:r>
              <a:rPr lang="en-US" sz="4000" dirty="0"/>
              <a:t>Alter your behavior: Repent</a:t>
            </a:r>
          </a:p>
          <a:p>
            <a:pPr marL="0" indent="0">
              <a:buNone/>
            </a:pPr>
            <a:r>
              <a:rPr lang="en-US" sz="4000" dirty="0"/>
              <a:t>Ask for forgiveness &amp; allow time</a:t>
            </a:r>
          </a:p>
        </p:txBody>
      </p:sp>
    </p:spTree>
    <p:extLst>
      <p:ext uri="{BB962C8B-B14F-4D97-AF65-F5344CB8AC3E}">
        <p14:creationId xmlns:p14="http://schemas.microsoft.com/office/powerpoint/2010/main" val="131194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347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Peacemakers</vt:lpstr>
      <vt:lpstr>Do not judge (7:1)</vt:lpstr>
      <vt:lpstr>Do not judge (7:1)</vt:lpstr>
      <vt:lpstr>Do not judge (7:1)</vt:lpstr>
      <vt:lpstr>Get the log out of your eye (7:2-3)</vt:lpstr>
      <vt:lpstr>Give glory to God</vt:lpstr>
      <vt:lpstr>Get the log out of your eye</vt:lpstr>
      <vt:lpstr>7 A’s of confession</vt:lpstr>
      <vt:lpstr>7 A’s of confession</vt:lpstr>
      <vt:lpstr>Biblical principles of forgiveness:</vt:lpstr>
      <vt:lpstr>Biblical principles of forgiveness:</vt:lpstr>
      <vt:lpstr>Biblical principles of forgiveness:</vt:lpstr>
      <vt:lpstr>Gently Restore (5-6)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7</cp:revision>
  <dcterms:created xsi:type="dcterms:W3CDTF">2023-07-23T12:27:00Z</dcterms:created>
  <dcterms:modified xsi:type="dcterms:W3CDTF">2023-08-06T13:17:32Z</dcterms:modified>
</cp:coreProperties>
</file>