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6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9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1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9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5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1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1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0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02C7-9FC8-46D6-B3F4-96A88E4D3FE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8BA0-640E-4B88-BEE5-995B04F7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3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2A14-F7EA-F983-1A37-358FC3AD8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82C6F-47CA-A848-34AB-87F46F6E1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9. The Bible gives freedom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Psalm 119:45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John 8:31-32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2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46554"/>
            <a:ext cx="10626213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10. The Bible revives the soul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Psalm 119: 25, 40, 88, 107, 149, 154, 156, 159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Read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Memorize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Meditate &amp; Delight</a:t>
            </a: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9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2546554"/>
            <a:ext cx="11270973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1. The Bible is the Word of God: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Ex 33:11 “The LORD used to speak to Moses 	face to face, just as a man speaks to his friend…”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Numbers “The LORD spoke to Moses…”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2 Timothy 3:16 “All Scripture is inspired by 	God…”</a:t>
            </a: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9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2. The Bible reveals God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Righteousness: Romans 1:17 (5:1, 8:1, 12:1)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Holy: Isaiah 6:1-7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Love: 1 John 4:7-8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God is the object of our affection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9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3. Scripture has the words of eternal life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John 6:68 – Peter’s confession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John 20:31 – John’s purpose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6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4. The Bible teaches us how to find joy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Philippians 4:4 “Rejoice in the Lord always”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How!?!?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Philippians 1:18-21 Paul teaches how he 	rejoices in the Lord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>
                <a:solidFill>
                  <a:schemeClr val="bg1"/>
                </a:solidFill>
              </a:rPr>
              <a:t>Philippians 2: </a:t>
            </a:r>
            <a:r>
              <a:rPr lang="en-US" sz="4000" dirty="0">
                <a:solidFill>
                  <a:schemeClr val="bg1"/>
                </a:solidFill>
              </a:rPr>
              <a:t>imitate Jesus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8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3032"/>
            <a:ext cx="10515600" cy="4104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5. The Bible teaches us where to find hope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Romans 15:13 – We serve the God of hope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Psalm 130:5 – Redemption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1 Thess 4:13-14 – Rising with Christ</a:t>
            </a: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6. Scripture is profitable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2 Timothy 3:16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Teaching: Walk on this road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Reproof: You’re on the wrong road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Correction: Come back to this road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Training in righteousness: Follow me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7. The Bible is filled with exciting stories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Lessons from David, Daniel, &amp; Peter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4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A968-BFC0-5421-FF25-4BA0FC2F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43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10 Reasons to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Read Your Bible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2B9-6908-50F3-9C00-9A3F8238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4"/>
            <a:ext cx="10515600" cy="43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8. The Bible keeps us from sin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Psalm 119:9-16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58A6B-F94C-54FA-DDF5-78A439C42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35" y="-1"/>
            <a:ext cx="3597965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1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587</TotalTime>
  <Words>399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  <vt:lpstr>10 Reasons to  Read Your Bible Every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Truax</dc:creator>
  <cp:lastModifiedBy>Bobby Truax</cp:lastModifiedBy>
  <cp:revision>6</cp:revision>
  <dcterms:created xsi:type="dcterms:W3CDTF">2023-09-08T15:17:36Z</dcterms:created>
  <dcterms:modified xsi:type="dcterms:W3CDTF">2023-09-10T14:05:01Z</dcterms:modified>
</cp:coreProperties>
</file>