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1448" r:id="rId5"/>
    <p:sldId id="281" r:id="rId6"/>
    <p:sldId id="285" r:id="rId7"/>
    <p:sldId id="288" r:id="rId8"/>
    <p:sldId id="1451" r:id="rId9"/>
    <p:sldId id="1447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27"/>
    <a:srgbClr val="EBEE82"/>
    <a:srgbClr val="170F0A"/>
    <a:srgbClr val="BEF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154F86-00C0-4DBF-BDF6-8D8151514F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81684B-A85E-4234-9CC3-FD9A2565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1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1684B-A85E-4234-9CC3-FD9A25656A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4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1684B-A85E-4234-9CC3-FD9A25656A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9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28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mnein-epitomic.blogspot.com/2011/12/eternal-word-for-lif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choir-joyfull-gospel-cheering-30535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hrisrowbury.com/2018/12/choir-anniversaries-and-you-might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D591D-171C-4089-8CEF-C62D368D2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566396"/>
            <a:ext cx="3814549" cy="299495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Welcome to Kuna Baptist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66746-B6E9-4A5C-BD14-399DF3978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91018"/>
            <a:ext cx="4042611" cy="11022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17 September 2023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9D256CF-E6BA-4584-A4AB-FB19357E1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58" y="143527"/>
            <a:ext cx="4927128" cy="5094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239C70-50D4-4191-CFAD-B17549316AEC}"/>
              </a:ext>
            </a:extLst>
          </p:cNvPr>
          <p:cNvSpPr txBox="1"/>
          <p:nvPr/>
        </p:nvSpPr>
        <p:spPr>
          <a:xfrm>
            <a:off x="5016169" y="4924340"/>
            <a:ext cx="735330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 Light" panose="020B0604020202020204" pitchFamily="34" charset="0"/>
                <a:cs typeface="Aharoni" panose="02010803020104030203" pitchFamily="2" charset="-79"/>
              </a:rPr>
              <a:t>OUR PURPOSE:</a:t>
            </a:r>
            <a:b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 Light" panose="020B0604020202020204" pitchFamily="34" charset="0"/>
                <a:cs typeface="Aharoni" panose="02010803020104030203" pitchFamily="2" charset="-79"/>
              </a:rPr>
            </a:b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 Light" panose="020B0604020202020204" pitchFamily="34" charset="0"/>
                <a:cs typeface="Aharoni" panose="02010803020104030203" pitchFamily="2" charset="-79"/>
              </a:rPr>
              <a:t>EXALTATION of GOD</a:t>
            </a:r>
            <a:b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 Light" panose="020B0604020202020204" pitchFamily="34" charset="0"/>
                <a:cs typeface="Aharoni" panose="02010803020104030203" pitchFamily="2" charset="-79"/>
              </a:rPr>
            </a:b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 Light" panose="020B0604020202020204" pitchFamily="34" charset="0"/>
                <a:cs typeface="Aharoni" panose="02010803020104030203" pitchFamily="2" charset="-79"/>
              </a:rPr>
              <a:t>EDIFICATION of BELIEVERS</a:t>
            </a:r>
            <a:b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 Light" panose="020B0604020202020204" pitchFamily="34" charset="0"/>
                <a:cs typeface="Aharoni" panose="02010803020104030203" pitchFamily="2" charset="-79"/>
              </a:rPr>
            </a:b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 Light" panose="020B0604020202020204" pitchFamily="34" charset="0"/>
                <a:cs typeface="Aharoni" panose="02010803020104030203" pitchFamily="2" charset="-79"/>
              </a:rPr>
              <a:t>EVANGELISM of UNBELIEVERS to JESUS CHRIST</a:t>
            </a:r>
            <a:endParaRPr lang="en-US" sz="3000" b="1" dirty="0">
              <a:latin typeface="Arial Nova Cond Light" panose="020B0604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31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633C391-72A2-4CE2-8C28-D8EB79873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unset, outdoor, clouds&#10;&#10;Description automatically generated">
            <a:extLst>
              <a:ext uri="{FF2B5EF4-FFF2-40B4-BE49-F238E27FC236}">
                <a16:creationId xmlns:a16="http://schemas.microsoft.com/office/drawing/2014/main" id="{0E6A6D9C-D58D-4088-8390-53D249F62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000" r="-1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4AC8FC1-1E05-4C9E-8024-7C7B4CCD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60900"/>
            <a:ext cx="11531267" cy="2197100"/>
          </a:xfrm>
          <a:custGeom>
            <a:avLst/>
            <a:gdLst>
              <a:gd name="connsiteX0" fmla="*/ 0 w 11531267"/>
              <a:gd name="connsiteY0" fmla="*/ 0 h 2197100"/>
              <a:gd name="connsiteX1" fmla="*/ 2781558 w 11531267"/>
              <a:gd name="connsiteY1" fmla="*/ 0 h 2197100"/>
              <a:gd name="connsiteX2" fmla="*/ 3474436 w 11531267"/>
              <a:gd name="connsiteY2" fmla="*/ 0 h 2197100"/>
              <a:gd name="connsiteX3" fmla="*/ 8789867 w 11531267"/>
              <a:gd name="connsiteY3" fmla="*/ 0 h 2197100"/>
              <a:gd name="connsiteX4" fmla="*/ 8789867 w 11531267"/>
              <a:gd name="connsiteY4" fmla="*/ 1883 h 2197100"/>
              <a:gd name="connsiteX5" fmla="*/ 8864304 w 11531267"/>
              <a:gd name="connsiteY5" fmla="*/ 0 h 2197100"/>
              <a:gd name="connsiteX6" fmla="*/ 11527178 w 11531267"/>
              <a:gd name="connsiteY6" fmla="*/ 2170305 h 2197100"/>
              <a:gd name="connsiteX7" fmla="*/ 11531267 w 11531267"/>
              <a:gd name="connsiteY7" fmla="*/ 2197100 h 2197100"/>
              <a:gd name="connsiteX8" fmla="*/ 0 w 11531267"/>
              <a:gd name="connsiteY8" fmla="*/ 2197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1267" h="2197100">
                <a:moveTo>
                  <a:pt x="0" y="0"/>
                </a:moveTo>
                <a:lnTo>
                  <a:pt x="2781558" y="0"/>
                </a:lnTo>
                <a:lnTo>
                  <a:pt x="3474436" y="0"/>
                </a:lnTo>
                <a:lnTo>
                  <a:pt x="8789867" y="0"/>
                </a:lnTo>
                <a:lnTo>
                  <a:pt x="8789867" y="1883"/>
                </a:lnTo>
                <a:lnTo>
                  <a:pt x="8864304" y="0"/>
                </a:lnTo>
                <a:cubicBezTo>
                  <a:pt x="10177822" y="0"/>
                  <a:pt x="11273726" y="931715"/>
                  <a:pt x="11527178" y="2170305"/>
                </a:cubicBezTo>
                <a:lnTo>
                  <a:pt x="11531267" y="2197100"/>
                </a:lnTo>
                <a:lnTo>
                  <a:pt x="0" y="21971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AB19B1-F2C1-43FD-8349-30D54393E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588613" cy="6858000"/>
          </a:xfrm>
          <a:custGeom>
            <a:avLst/>
            <a:gdLst>
              <a:gd name="connsiteX0" fmla="*/ 0 w 2588613"/>
              <a:gd name="connsiteY0" fmla="*/ 0 h 6858000"/>
              <a:gd name="connsiteX1" fmla="*/ 2588613 w 2588613"/>
              <a:gd name="connsiteY1" fmla="*/ 0 h 6858000"/>
              <a:gd name="connsiteX2" fmla="*/ 2588613 w 2588613"/>
              <a:gd name="connsiteY2" fmla="*/ 6858000 h 6858000"/>
              <a:gd name="connsiteX3" fmla="*/ 3834 w 2588613"/>
              <a:gd name="connsiteY3" fmla="*/ 6858000 h 6858000"/>
              <a:gd name="connsiteX4" fmla="*/ 11560 w 2588613"/>
              <a:gd name="connsiteY4" fmla="*/ 6852506 h 6858000"/>
              <a:gd name="connsiteX5" fmla="*/ 1727655 w 2588613"/>
              <a:gd name="connsiteY5" fmla="*/ 3429000 h 6858000"/>
              <a:gd name="connsiteX6" fmla="*/ 260951 w 2588613"/>
              <a:gd name="connsiteY6" fmla="*/ 2069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613" h="6858000">
                <a:moveTo>
                  <a:pt x="0" y="0"/>
                </a:moveTo>
                <a:lnTo>
                  <a:pt x="2588613" y="0"/>
                </a:lnTo>
                <a:lnTo>
                  <a:pt x="2588613" y="6858000"/>
                </a:lnTo>
                <a:lnTo>
                  <a:pt x="3834" y="6858000"/>
                </a:lnTo>
                <a:lnTo>
                  <a:pt x="11560" y="6852506"/>
                </a:lnTo>
                <a:cubicBezTo>
                  <a:pt x="1053335" y="6073410"/>
                  <a:pt x="1727655" y="4829953"/>
                  <a:pt x="1727655" y="3429000"/>
                </a:cubicBezTo>
                <a:cubicBezTo>
                  <a:pt x="1727655" y="2143258"/>
                  <a:pt x="1159683" y="990172"/>
                  <a:pt x="260951" y="206956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3AA2E-44D0-43CC-8E80-CF053CF6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4927600"/>
            <a:ext cx="8547763" cy="11429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Worship Service – 10:45 A.M.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0A43D-1FF1-4F84-B028-F0F121667409}"/>
              </a:ext>
            </a:extLst>
          </p:cNvPr>
          <p:cNvSpPr txBox="1"/>
          <p:nvPr/>
        </p:nvSpPr>
        <p:spPr>
          <a:xfrm>
            <a:off x="9545121" y="6657944"/>
            <a:ext cx="26468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pitemnein-epitomic.blogspot.com/2011/12/eternal-word-for-lif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68C3D5A3-92BF-45E7-A326-86A6B9649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89F0B3B-DE25-4DB2-B8E2-6D0081E2E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15296"/>
          <a:stretch/>
        </p:blipFill>
        <p:spPr>
          <a:xfrm>
            <a:off x="4743450" y="10"/>
            <a:ext cx="7448550" cy="6857989"/>
          </a:xfrm>
          <a:prstGeom prst="rect">
            <a:avLst/>
          </a:prstGeom>
        </p:spPr>
      </p:pic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73AB61F4-6725-4877-AB5E-0AA409E6C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7629526" cy="6858001"/>
          </a:xfrm>
          <a:custGeom>
            <a:avLst/>
            <a:gdLst>
              <a:gd name="connsiteX0" fmla="*/ 0 w 7629526"/>
              <a:gd name="connsiteY0" fmla="*/ 0 h 6858001"/>
              <a:gd name="connsiteX1" fmla="*/ 619126 w 7629526"/>
              <a:gd name="connsiteY1" fmla="*/ 0 h 6858001"/>
              <a:gd name="connsiteX2" fmla="*/ 941496 w 7629526"/>
              <a:gd name="connsiteY2" fmla="*/ 0 h 6858001"/>
              <a:gd name="connsiteX3" fmla="*/ 1481455 w 7629526"/>
              <a:gd name="connsiteY3" fmla="*/ 0 h 6858001"/>
              <a:gd name="connsiteX4" fmla="*/ 2219956 w 7629526"/>
              <a:gd name="connsiteY4" fmla="*/ 0 h 6858001"/>
              <a:gd name="connsiteX5" fmla="*/ 2362200 w 7629526"/>
              <a:gd name="connsiteY5" fmla="*/ 0 h 6858001"/>
              <a:gd name="connsiteX6" fmla="*/ 2620379 w 7629526"/>
              <a:gd name="connsiteY6" fmla="*/ 0 h 6858001"/>
              <a:gd name="connsiteX7" fmla="*/ 3743390 w 7629526"/>
              <a:gd name="connsiteY7" fmla="*/ 0 h 6858001"/>
              <a:gd name="connsiteX8" fmla="*/ 3813033 w 7629526"/>
              <a:gd name="connsiteY8" fmla="*/ 0 h 6858001"/>
              <a:gd name="connsiteX9" fmla="*/ 7629526 w 7629526"/>
              <a:gd name="connsiteY9" fmla="*/ 1 h 6858001"/>
              <a:gd name="connsiteX10" fmla="*/ 7559730 w 7629526"/>
              <a:gd name="connsiteY10" fmla="*/ 1 h 6858001"/>
              <a:gd name="connsiteX11" fmla="*/ 7559730 w 7629526"/>
              <a:gd name="connsiteY11" fmla="*/ 3526 h 6858001"/>
              <a:gd name="connsiteX12" fmla="*/ 7346056 w 7629526"/>
              <a:gd name="connsiteY12" fmla="*/ 14315 h 6858001"/>
              <a:gd name="connsiteX13" fmla="*/ 4857039 w 7629526"/>
              <a:gd name="connsiteY13" fmla="*/ 2772489 h 6858001"/>
              <a:gd name="connsiteX14" fmla="*/ 4858958 w 7629526"/>
              <a:gd name="connsiteY14" fmla="*/ 2848416 h 6858001"/>
              <a:gd name="connsiteX15" fmla="*/ 4857040 w 7629526"/>
              <a:gd name="connsiteY15" fmla="*/ 2848416 h 6858001"/>
              <a:gd name="connsiteX16" fmla="*/ 4857040 w 7629526"/>
              <a:gd name="connsiteY16" fmla="*/ 6858001 h 6858001"/>
              <a:gd name="connsiteX17" fmla="*/ 3095567 w 7629526"/>
              <a:gd name="connsiteY17" fmla="*/ 6858001 h 6858001"/>
              <a:gd name="connsiteX18" fmla="*/ 1481455 w 7629526"/>
              <a:gd name="connsiteY18" fmla="*/ 6858001 h 6858001"/>
              <a:gd name="connsiteX19" fmla="*/ 941496 w 7629526"/>
              <a:gd name="connsiteY19" fmla="*/ 6858001 h 6858001"/>
              <a:gd name="connsiteX20" fmla="*/ 941496 w 7629526"/>
              <a:gd name="connsiteY20" fmla="*/ 6858000 h 6858001"/>
              <a:gd name="connsiteX21" fmla="*/ 619126 w 7629526"/>
              <a:gd name="connsiteY21" fmla="*/ 6858000 h 6858001"/>
              <a:gd name="connsiteX22" fmla="*/ 0 w 7629526"/>
              <a:gd name="connsiteY22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29526" h="6858001">
                <a:moveTo>
                  <a:pt x="0" y="0"/>
                </a:moveTo>
                <a:lnTo>
                  <a:pt x="619126" y="0"/>
                </a:lnTo>
                <a:lnTo>
                  <a:pt x="941496" y="0"/>
                </a:lnTo>
                <a:lnTo>
                  <a:pt x="1481455" y="0"/>
                </a:lnTo>
                <a:lnTo>
                  <a:pt x="2219956" y="0"/>
                </a:lnTo>
                <a:lnTo>
                  <a:pt x="2362200" y="0"/>
                </a:lnTo>
                <a:lnTo>
                  <a:pt x="2620379" y="0"/>
                </a:lnTo>
                <a:lnTo>
                  <a:pt x="3743390" y="0"/>
                </a:lnTo>
                <a:lnTo>
                  <a:pt x="3813033" y="0"/>
                </a:lnTo>
                <a:lnTo>
                  <a:pt x="7629526" y="1"/>
                </a:lnTo>
                <a:lnTo>
                  <a:pt x="7559730" y="1"/>
                </a:lnTo>
                <a:lnTo>
                  <a:pt x="7559730" y="3526"/>
                </a:lnTo>
                <a:lnTo>
                  <a:pt x="7346056" y="14315"/>
                </a:lnTo>
                <a:cubicBezTo>
                  <a:pt x="5948012" y="156294"/>
                  <a:pt x="4857039" y="1336986"/>
                  <a:pt x="4857039" y="2772489"/>
                </a:cubicBezTo>
                <a:cubicBezTo>
                  <a:pt x="4857679" y="2797798"/>
                  <a:pt x="4858318" y="2823107"/>
                  <a:pt x="4858958" y="2848416"/>
                </a:cubicBezTo>
                <a:lnTo>
                  <a:pt x="4857040" y="2848416"/>
                </a:lnTo>
                <a:lnTo>
                  <a:pt x="4857040" y="6858001"/>
                </a:lnTo>
                <a:lnTo>
                  <a:pt x="3095567" y="6858001"/>
                </a:lnTo>
                <a:lnTo>
                  <a:pt x="1481455" y="6858001"/>
                </a:lnTo>
                <a:lnTo>
                  <a:pt x="941496" y="6858001"/>
                </a:lnTo>
                <a:lnTo>
                  <a:pt x="941496" y="6858000"/>
                </a:lnTo>
                <a:lnTo>
                  <a:pt x="6191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8FDBD4F9-FE5F-4708-9D31-321F03A6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85801"/>
            <a:ext cx="12191999" cy="6172199"/>
          </a:xfrm>
          <a:custGeom>
            <a:avLst/>
            <a:gdLst>
              <a:gd name="connsiteX0" fmla="*/ 0 w 12191999"/>
              <a:gd name="connsiteY0" fmla="*/ 388716 h 6172199"/>
              <a:gd name="connsiteX1" fmla="*/ 3848509 w 12191999"/>
              <a:gd name="connsiteY1" fmla="*/ 4237225 h 6172199"/>
              <a:gd name="connsiteX2" fmla="*/ 3904658 w 12191999"/>
              <a:gd name="connsiteY2" fmla="*/ 4235805 h 6172199"/>
              <a:gd name="connsiteX3" fmla="*/ 3904658 w 12191999"/>
              <a:gd name="connsiteY3" fmla="*/ 4236304 h 6172199"/>
              <a:gd name="connsiteX4" fmla="*/ 12191999 w 12191999"/>
              <a:gd name="connsiteY4" fmla="*/ 4246836 h 6172199"/>
              <a:gd name="connsiteX5" fmla="*/ 12191999 w 12191999"/>
              <a:gd name="connsiteY5" fmla="*/ 6172199 h 6172199"/>
              <a:gd name="connsiteX6" fmla="*/ 0 w 12191999"/>
              <a:gd name="connsiteY6" fmla="*/ 6172199 h 6172199"/>
              <a:gd name="connsiteX7" fmla="*/ 0 w 12191999"/>
              <a:gd name="connsiteY7" fmla="*/ 5558957 h 6172199"/>
              <a:gd name="connsiteX8" fmla="*/ 0 w 12191999"/>
              <a:gd name="connsiteY8" fmla="*/ 4246836 h 6172199"/>
              <a:gd name="connsiteX9" fmla="*/ 0 w 12191999"/>
              <a:gd name="connsiteY9" fmla="*/ 0 h 6172199"/>
              <a:gd name="connsiteX10" fmla="*/ 2 w 12191999"/>
              <a:gd name="connsiteY10" fmla="*/ 0 h 6172199"/>
              <a:gd name="connsiteX11" fmla="*/ 2 w 12191999"/>
              <a:gd name="connsiteY11" fmla="*/ 283322 h 6172199"/>
              <a:gd name="connsiteX12" fmla="*/ 2666 w 12191999"/>
              <a:gd name="connsiteY12" fmla="*/ 283322 h 6172199"/>
              <a:gd name="connsiteX13" fmla="*/ 0 w 12191999"/>
              <a:gd name="connsiteY13" fmla="*/ 388716 h 617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172199">
                <a:moveTo>
                  <a:pt x="0" y="388716"/>
                </a:moveTo>
                <a:cubicBezTo>
                  <a:pt x="0" y="2514189"/>
                  <a:pt x="1723036" y="4237225"/>
                  <a:pt x="3848509" y="4237225"/>
                </a:cubicBezTo>
                <a:cubicBezTo>
                  <a:pt x="3867225" y="4236752"/>
                  <a:pt x="3885942" y="4236278"/>
                  <a:pt x="3904658" y="4235805"/>
                </a:cubicBezTo>
                <a:lnTo>
                  <a:pt x="3904658" y="4236304"/>
                </a:lnTo>
                <a:cubicBezTo>
                  <a:pt x="6667105" y="4239815"/>
                  <a:pt x="9429553" y="4243325"/>
                  <a:pt x="12191999" y="4246836"/>
                </a:cubicBezTo>
                <a:lnTo>
                  <a:pt x="12191999" y="6172199"/>
                </a:lnTo>
                <a:lnTo>
                  <a:pt x="0" y="6172199"/>
                </a:lnTo>
                <a:lnTo>
                  <a:pt x="0" y="5558957"/>
                </a:lnTo>
                <a:lnTo>
                  <a:pt x="0" y="4246836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" y="283322"/>
                </a:lnTo>
                <a:lnTo>
                  <a:pt x="2666" y="283322"/>
                </a:lnTo>
                <a:lnTo>
                  <a:pt x="0" y="3887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5650D-9879-4387-979F-709CAF12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14" y="685800"/>
            <a:ext cx="3989613" cy="4984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</a:rPr>
              <a:t>Choir Practice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Today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5 PM</a:t>
            </a:r>
          </a:p>
        </p:txBody>
      </p:sp>
    </p:spTree>
    <p:extLst>
      <p:ext uri="{BB962C8B-B14F-4D97-AF65-F5344CB8AC3E}">
        <p14:creationId xmlns:p14="http://schemas.microsoft.com/office/powerpoint/2010/main" val="27118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aise the Lord. The words PRAISE THE LORD written in vintage letterpress type stock images">
            <a:extLst>
              <a:ext uri="{FF2B5EF4-FFF2-40B4-BE49-F238E27FC236}">
                <a16:creationId xmlns:a16="http://schemas.microsoft.com/office/drawing/2014/main" id="{21BA1423-6039-3DB3-5F41-F4C8D530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80"/>
            <a:ext cx="12192000" cy="721894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364A23-45CB-29A9-ACC0-9710ED12F0CE}"/>
              </a:ext>
            </a:extLst>
          </p:cNvPr>
          <p:cNvSpPr txBox="1"/>
          <p:nvPr/>
        </p:nvSpPr>
        <p:spPr>
          <a:xfrm>
            <a:off x="466165" y="372980"/>
            <a:ext cx="11313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1" dirty="0">
                <a:latin typeface="Verdana" panose="020B0604030504040204" pitchFamily="34" charset="0"/>
                <a:ea typeface="Verdana" panose="020B0604030504040204" pitchFamily="34" charset="0"/>
              </a:rPr>
              <a:t>PRAISE &amp; PRAYER September 24</a:t>
            </a:r>
            <a:r>
              <a:rPr lang="en-US" sz="3500" b="1" i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sz="3500" b="1" i="1" dirty="0">
                <a:latin typeface="Verdana" panose="020B0604030504040204" pitchFamily="34" charset="0"/>
                <a:ea typeface="Verdana" panose="020B0604030504040204" pitchFamily="34" charset="0"/>
              </a:rPr>
              <a:t> @ 6PM</a:t>
            </a:r>
          </a:p>
        </p:txBody>
      </p:sp>
    </p:spTree>
    <p:extLst>
      <p:ext uri="{BB962C8B-B14F-4D97-AF65-F5344CB8AC3E}">
        <p14:creationId xmlns:p14="http://schemas.microsoft.com/office/powerpoint/2010/main" val="2232340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62D8-13AD-4A17-AF84-9DCECFB3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399" cy="1600200"/>
          </a:xfrm>
        </p:spPr>
        <p:txBody>
          <a:bodyPr>
            <a:noAutofit/>
          </a:bodyPr>
          <a:lstStyle/>
          <a:p>
            <a:pPr algn="ctr"/>
            <a:r>
              <a:rPr lang="en-US" sz="5200" i="1" dirty="0"/>
              <a:t>Women’s </a:t>
            </a:r>
            <a:br>
              <a:rPr lang="en-US" sz="5200" i="1" dirty="0"/>
            </a:br>
            <a:r>
              <a:rPr lang="en-US" sz="5200" i="1" dirty="0"/>
              <a:t>Bible Study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47EA7670-CF00-F1FE-DA9F-37059ABC2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13" y="2918619"/>
            <a:ext cx="1962150" cy="233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AFD07-4DF5-492D-B566-988A7F953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54191"/>
            <a:ext cx="4216651" cy="48038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Next Bible study is Sep.28</a:t>
            </a:r>
            <a:r>
              <a:rPr lang="en-US" sz="2400" i="1" baseline="30000" dirty="0"/>
              <a:t>th</a:t>
            </a:r>
            <a:r>
              <a:rPr lang="en-US" sz="2400" i="1" dirty="0"/>
              <a:t>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i="1" dirty="0"/>
              <a:t>Morning study: 11-12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i="1" dirty="0"/>
              <a:t>Evening study:  7-8 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Please bring: Your Bible, a notebook, and pen.</a:t>
            </a:r>
          </a:p>
          <a:p>
            <a:r>
              <a:rPr lang="en-US" sz="2400" i="1" dirty="0"/>
              <a:t>Contact: Anisa with questions.</a:t>
            </a:r>
          </a:p>
        </p:txBody>
      </p:sp>
      <p:pic>
        <p:nvPicPr>
          <p:cNvPr id="1026" name="Picture 2" descr="Bible Study: Words of encouragement from Jesus | Baptist Press">
            <a:extLst>
              <a:ext uri="{FF2B5EF4-FFF2-40B4-BE49-F238E27FC236}">
                <a16:creationId xmlns:a16="http://schemas.microsoft.com/office/drawing/2014/main" id="{76075A3B-3535-4ECC-B3CD-AE9548D8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63" y="2054191"/>
            <a:ext cx="7138736" cy="48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74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irthday cake with lit candles and sprinkles and balloons on the table">
            <a:extLst>
              <a:ext uri="{FF2B5EF4-FFF2-40B4-BE49-F238E27FC236}">
                <a16:creationId xmlns:a16="http://schemas.microsoft.com/office/drawing/2014/main" id="{1DC93C37-F2EC-4E42-98D3-22980E4B5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1"/>
            <a:ext cx="12192000" cy="5862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1B4E3-4EAD-4160-81E9-EF73309B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0" y="71718"/>
            <a:ext cx="8284191" cy="1661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solidFill>
                  <a:srgbClr val="002060"/>
                </a:solidFill>
              </a:rPr>
              <a:t>HAPPY BIRTHDAY </a:t>
            </a:r>
            <a:b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A3C40-86E8-4FA1-8B1A-8D7D67EFEBDD}"/>
              </a:ext>
            </a:extLst>
          </p:cNvPr>
          <p:cNvSpPr txBox="1"/>
          <p:nvPr/>
        </p:nvSpPr>
        <p:spPr>
          <a:xfrm>
            <a:off x="0" y="5657670"/>
            <a:ext cx="12192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numCol="2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Sep	19</a:t>
            </a:r>
            <a:r>
              <a:rPr lang="en-US" sz="2400" baseline="30000" dirty="0">
                <a:solidFill>
                  <a:srgbClr val="002060"/>
                </a:solidFill>
                <a:latin typeface="Elephant" panose="02020904090505020303" pitchFamily="18" charset="0"/>
              </a:rPr>
              <a:t>th</a:t>
            </a:r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  	Ashtin Christensen</a:t>
            </a:r>
          </a:p>
          <a:p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Sep 	19</a:t>
            </a:r>
            <a:r>
              <a:rPr lang="en-US" sz="2400" baseline="30000" dirty="0">
                <a:solidFill>
                  <a:srgbClr val="002060"/>
                </a:solidFill>
                <a:latin typeface="Elephant" panose="02020904090505020303" pitchFamily="18" charset="0"/>
              </a:rPr>
              <a:t>th</a:t>
            </a:r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 </a:t>
            </a:r>
            <a:r>
              <a:rPr lang="en-US" sz="2400" baseline="30000" dirty="0">
                <a:solidFill>
                  <a:srgbClr val="002060"/>
                </a:solidFill>
                <a:latin typeface="Elephant" panose="02020904090505020303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Bjorn Gajdos</a:t>
            </a:r>
          </a:p>
          <a:p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Sep	19</a:t>
            </a:r>
            <a:r>
              <a:rPr lang="en-US" sz="2400" baseline="30000" dirty="0">
                <a:solidFill>
                  <a:srgbClr val="002060"/>
                </a:solidFill>
                <a:latin typeface="Elephant" panose="02020904090505020303" pitchFamily="18" charset="0"/>
              </a:rPr>
              <a:t>th</a:t>
            </a:r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 	Abby Piper</a:t>
            </a:r>
          </a:p>
          <a:p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Sep	19</a:t>
            </a:r>
            <a:r>
              <a:rPr lang="en-US" sz="2400" baseline="30000" dirty="0">
                <a:solidFill>
                  <a:srgbClr val="002060"/>
                </a:solidFill>
                <a:latin typeface="Elephant" panose="02020904090505020303" pitchFamily="18" charset="0"/>
              </a:rPr>
              <a:t>th</a:t>
            </a:r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 	Curtis Shaffer</a:t>
            </a:r>
          </a:p>
          <a:p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Sep	20</a:t>
            </a:r>
            <a:r>
              <a:rPr lang="en-US" sz="2400" baseline="30000" dirty="0">
                <a:solidFill>
                  <a:srgbClr val="002060"/>
                </a:solidFill>
                <a:latin typeface="Elephant" panose="02020904090505020303" pitchFamily="18" charset="0"/>
              </a:rPr>
              <a:t>th</a:t>
            </a:r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 	Isaac Prince</a:t>
            </a:r>
          </a:p>
          <a:p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Sep	22</a:t>
            </a:r>
            <a:r>
              <a:rPr lang="en-US" sz="2400" baseline="30000" dirty="0">
                <a:solidFill>
                  <a:srgbClr val="002060"/>
                </a:solidFill>
                <a:latin typeface="Elephant" panose="02020904090505020303" pitchFamily="18" charset="0"/>
              </a:rPr>
              <a:t>nd</a:t>
            </a:r>
            <a:r>
              <a:rPr lang="en-US" sz="2400" dirty="0">
                <a:solidFill>
                  <a:srgbClr val="002060"/>
                </a:solidFill>
                <a:latin typeface="Elephant" panose="02020904090505020303" pitchFamily="18" charset="0"/>
              </a:rPr>
              <a:t> 	Zach Worley</a:t>
            </a:r>
          </a:p>
        </p:txBody>
      </p:sp>
    </p:spTree>
    <p:extLst>
      <p:ext uri="{BB962C8B-B14F-4D97-AF65-F5344CB8AC3E}">
        <p14:creationId xmlns:p14="http://schemas.microsoft.com/office/powerpoint/2010/main" val="2724461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13F0-3EC7-65DC-3CB3-629C1030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1"/>
            <a:ext cx="9144000" cy="27222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F2DC1-D9BB-786B-1559-63C16722E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537198"/>
            <a:ext cx="12192000" cy="1320802"/>
          </a:xfrm>
        </p:spPr>
        <p:txBody>
          <a:bodyPr>
            <a:normAutofit fontScale="92500" lnSpcReduction="20000"/>
          </a:bodyPr>
          <a:lstStyle/>
          <a:p>
            <a:r>
              <a:rPr lang="en-US" sz="45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September 21</a:t>
            </a:r>
            <a:r>
              <a:rPr lang="en-US" sz="4500" b="1" i="1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st</a:t>
            </a:r>
            <a:r>
              <a:rPr lang="en-US" sz="45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Brian &amp; Kathy Slind</a:t>
            </a:r>
            <a:r>
              <a:rPr lang="en-US" sz="3800" b="1" i="1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endParaRPr lang="en-US" sz="3800" b="1" i="1" dirty="0">
              <a:solidFill>
                <a:schemeClr val="tx2">
                  <a:lumMod val="75000"/>
                  <a:lumOff val="25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en-US" sz="3200" b="1" i="1" dirty="0">
                <a:solidFill>
                  <a:srgbClr val="002060"/>
                </a:solidFill>
              </a:rPr>
              <a:t>		</a:t>
            </a:r>
            <a:endParaRPr lang="en-US" sz="32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birthday cake with balloons around it&#10;&#10;Description automatically generated with medium confidence">
            <a:extLst>
              <a:ext uri="{FF2B5EF4-FFF2-40B4-BE49-F238E27FC236}">
                <a16:creationId xmlns:a16="http://schemas.microsoft.com/office/drawing/2014/main" id="{445121C3-8FBB-A511-07AE-BD2454D07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55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1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4000">
        <p159:morph option="byObject"/>
      </p:transition>
    </mc:Choice>
    <mc:Fallback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AF73-0F5A-1091-D814-4108EDC5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ook cover with a cross&#10;&#10;Description automatically generated with low confidence">
            <a:extLst>
              <a:ext uri="{FF2B5EF4-FFF2-40B4-BE49-F238E27FC236}">
                <a16:creationId xmlns:a16="http://schemas.microsoft.com/office/drawing/2014/main" id="{24DDB69E-FC8E-0EDB-5AB3-542B92E5D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4" name="Picture 3" descr="A cover of a book">
            <a:extLst>
              <a:ext uri="{FF2B5EF4-FFF2-40B4-BE49-F238E27FC236}">
                <a16:creationId xmlns:a16="http://schemas.microsoft.com/office/drawing/2014/main" id="{D7F371CD-327A-71D0-A99E-A3C65718D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over of a video">
            <a:extLst>
              <a:ext uri="{FF2B5EF4-FFF2-40B4-BE49-F238E27FC236}">
                <a16:creationId xmlns:a16="http://schemas.microsoft.com/office/drawing/2014/main" id="{D25679DC-3D16-EC3F-9B95-FF933DAC3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over of a book">
            <a:extLst>
              <a:ext uri="{FF2B5EF4-FFF2-40B4-BE49-F238E27FC236}">
                <a16:creationId xmlns:a16="http://schemas.microsoft.com/office/drawing/2014/main" id="{5498ACFB-6420-3524-03AF-52B254DD3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06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376571" y="3439832"/>
            <a:ext cx="2003287" cy="2006499"/>
            <a:chOff x="0" y="0"/>
            <a:chExt cx="5663761" cy="56728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3761" cy="5672837"/>
            </a:xfrm>
            <a:custGeom>
              <a:avLst/>
              <a:gdLst/>
              <a:ahLst/>
              <a:cxnLst/>
              <a:rect l="l" t="t" r="r" b="b"/>
              <a:pathLst>
                <a:path w="5663761" h="5672837">
                  <a:moveTo>
                    <a:pt x="2850943" y="0"/>
                  </a:moveTo>
                  <a:lnTo>
                    <a:pt x="2850943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839615"/>
                  </a:lnTo>
                  <a:lnTo>
                    <a:pt x="0" y="5672837"/>
                  </a:lnTo>
                  <a:lnTo>
                    <a:pt x="2821940" y="5672837"/>
                  </a:lnTo>
                  <a:lnTo>
                    <a:pt x="2850943" y="5672837"/>
                  </a:lnTo>
                  <a:lnTo>
                    <a:pt x="2850943" y="5672837"/>
                  </a:lnTo>
                  <a:lnTo>
                    <a:pt x="5663761" y="28396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873319" y="3941457"/>
            <a:ext cx="2006499" cy="1003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8169191" y="1075493"/>
            <a:ext cx="2364339" cy="23643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374943" y="1075493"/>
            <a:ext cx="2364339" cy="236433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379859" y="3439832"/>
            <a:ext cx="1978876" cy="2006499"/>
            <a:chOff x="0" y="0"/>
            <a:chExt cx="1887542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7542" cy="1913890"/>
            </a:xfrm>
            <a:custGeom>
              <a:avLst/>
              <a:gdLst/>
              <a:ahLst/>
              <a:cxnLst/>
              <a:rect l="l" t="t" r="r" b="b"/>
              <a:pathLst>
                <a:path w="1887542" h="1913890">
                  <a:moveTo>
                    <a:pt x="0" y="0"/>
                  </a:moveTo>
                  <a:lnTo>
                    <a:pt x="1887542" y="0"/>
                  </a:lnTo>
                  <a:lnTo>
                    <a:pt x="1887542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6BC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718697" y="165364"/>
            <a:ext cx="3771916" cy="3771900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74943" y="5531341"/>
            <a:ext cx="5092127" cy="1119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</a:pPr>
            <a:r>
              <a:rPr lang="en-US" sz="2118" dirty="0">
                <a:solidFill>
                  <a:srgbClr val="000000"/>
                </a:solidFill>
                <a:latin typeface="Muli Regular"/>
              </a:rPr>
              <a:t>Wednesdays starting </a:t>
            </a:r>
          </a:p>
          <a:p>
            <a:pPr algn="ctr">
              <a:lnSpc>
                <a:spcPts val="2963"/>
              </a:lnSpc>
            </a:pPr>
            <a:r>
              <a:rPr lang="en-US" sz="2118" dirty="0">
                <a:solidFill>
                  <a:srgbClr val="000000"/>
                </a:solidFill>
                <a:latin typeface="Muli Regular"/>
              </a:rPr>
              <a:t>September 6, 2023</a:t>
            </a:r>
          </a:p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2118" dirty="0">
                <a:solidFill>
                  <a:srgbClr val="000000"/>
                </a:solidFill>
                <a:latin typeface="Muli Regular"/>
              </a:rPr>
              <a:t>6:30 - 7:55 p.m.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7701" y="4443081"/>
            <a:ext cx="4370209" cy="60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2"/>
              </a:lnSpc>
            </a:pPr>
            <a:endParaRPr sz="3176"/>
          </a:p>
        </p:txBody>
      </p:sp>
      <p:sp>
        <p:nvSpPr>
          <p:cNvPr id="13" name="TextBox 13"/>
          <p:cNvSpPr txBox="1"/>
          <p:nvPr/>
        </p:nvSpPr>
        <p:spPr>
          <a:xfrm rot="-500557">
            <a:off x="6158132" y="1841825"/>
            <a:ext cx="4487854" cy="2800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2"/>
              </a:lnSpc>
            </a:pPr>
            <a:r>
              <a:rPr lang="en-US" sz="8942" dirty="0">
                <a:solidFill>
                  <a:srgbClr val="000000"/>
                </a:solidFill>
                <a:latin typeface="Bukhari Script Bold"/>
              </a:rPr>
              <a:t>Verses</a:t>
            </a:r>
          </a:p>
          <a:p>
            <a:pPr algn="ctr">
              <a:lnSpc>
                <a:spcPts val="7152"/>
              </a:lnSpc>
            </a:pPr>
            <a:r>
              <a:rPr lang="en-US" sz="8942" dirty="0">
                <a:solidFill>
                  <a:srgbClr val="000000"/>
                </a:solidFill>
                <a:latin typeface="Bukhari Script Bold"/>
              </a:rPr>
              <a:t>Stories</a:t>
            </a:r>
          </a:p>
          <a:p>
            <a:pPr algn="ctr">
              <a:lnSpc>
                <a:spcPts val="7152"/>
              </a:lnSpc>
            </a:pPr>
            <a:r>
              <a:rPr lang="en-US" sz="8942" dirty="0">
                <a:solidFill>
                  <a:srgbClr val="000000"/>
                </a:solidFill>
                <a:latin typeface="Bukhari Script Bold"/>
              </a:rPr>
              <a:t>Games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2722" y="4839622"/>
            <a:ext cx="6072222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3"/>
              </a:lnSpc>
              <a:spcBef>
                <a:spcPct val="0"/>
              </a:spcBef>
            </a:pPr>
            <a:r>
              <a:rPr lang="en-US" sz="6921" dirty="0">
                <a:solidFill>
                  <a:srgbClr val="000000"/>
                </a:solidFill>
                <a:latin typeface="Brittany"/>
              </a:rPr>
              <a:t>See you there!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 overlay</Template>
  <TotalTime>3152</TotalTime>
  <Words>165</Words>
  <Application>Microsoft Office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Aparajita</vt:lpstr>
      <vt:lpstr>Arial</vt:lpstr>
      <vt:lpstr>Arial Nova Cond Light</vt:lpstr>
      <vt:lpstr>Arial Nova Light</vt:lpstr>
      <vt:lpstr>Brittany</vt:lpstr>
      <vt:lpstr>Bukhari Script Bold</vt:lpstr>
      <vt:lpstr>Calibri</vt:lpstr>
      <vt:lpstr>Elephant</vt:lpstr>
      <vt:lpstr>Muli Regular</vt:lpstr>
      <vt:lpstr>Verdana</vt:lpstr>
      <vt:lpstr>ModOverlayVTI</vt:lpstr>
      <vt:lpstr>Welcome to Kuna Baptist Church</vt:lpstr>
      <vt:lpstr>Worship Service – 10:45 A.M.</vt:lpstr>
      <vt:lpstr>Choir Practice  Today 5 PM</vt:lpstr>
      <vt:lpstr>PowerPoint Presentation</vt:lpstr>
      <vt:lpstr>Women’s  Bible Study</vt:lpstr>
      <vt:lpstr>HAPPY BIRTHDAY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Kuna Baptist Church</dc:title>
  <dc:creator>J.S. Piper</dc:creator>
  <cp:lastModifiedBy>Kathy Youngkin</cp:lastModifiedBy>
  <cp:revision>263</cp:revision>
  <cp:lastPrinted>2023-01-20T17:43:43Z</cp:lastPrinted>
  <dcterms:created xsi:type="dcterms:W3CDTF">2021-06-06T13:16:04Z</dcterms:created>
  <dcterms:modified xsi:type="dcterms:W3CDTF">2023-09-15T17:37:59Z</dcterms:modified>
</cp:coreProperties>
</file>