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95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527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0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26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0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41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2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8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7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BD20E4-C259-4EE1-9F96-C7280593C79A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ADB7-1627-3BAC-5DC7-63C6BA1949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 Foundations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C70CD-825A-260A-7A27-3EF94E3F5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7:24-29</a:t>
            </a:r>
          </a:p>
        </p:txBody>
      </p:sp>
    </p:spTree>
    <p:extLst>
      <p:ext uri="{BB962C8B-B14F-4D97-AF65-F5344CB8AC3E}">
        <p14:creationId xmlns:p14="http://schemas.microsoft.com/office/powerpoint/2010/main" val="341805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House on the sand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93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fool: one who hears and does not obey </a:t>
            </a:r>
          </a:p>
          <a:p>
            <a:pPr marL="0" indent="0">
              <a:buNone/>
            </a:pPr>
            <a:r>
              <a:rPr lang="en-US" sz="4000" dirty="0"/>
              <a:t>What the fool looks like:</a:t>
            </a:r>
          </a:p>
          <a:p>
            <a:pPr marL="0" indent="0">
              <a:buNone/>
            </a:pPr>
            <a:r>
              <a:rPr lang="en-US" sz="4000" dirty="0"/>
              <a:t>	Rejects commands: Prov 10:8, 10</a:t>
            </a:r>
          </a:p>
          <a:p>
            <a:pPr marL="0" indent="0">
              <a:buNone/>
            </a:pPr>
            <a:r>
              <a:rPr lang="en-US" sz="4000" dirty="0"/>
              <a:t>	Rejects council: Prov 12:15-16</a:t>
            </a:r>
          </a:p>
          <a:p>
            <a:pPr marL="0" indent="0">
              <a:buNone/>
            </a:pPr>
            <a:r>
              <a:rPr lang="en-US" sz="4000" dirty="0"/>
              <a:t>	Rejects teaching: Prov 18:2</a:t>
            </a:r>
          </a:p>
        </p:txBody>
      </p:sp>
    </p:spTree>
    <p:extLst>
      <p:ext uri="{BB962C8B-B14F-4D97-AF65-F5344CB8AC3E}">
        <p14:creationId xmlns:p14="http://schemas.microsoft.com/office/powerpoint/2010/main" val="108556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House on the sand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08817" cy="4593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the fool looks like:</a:t>
            </a:r>
          </a:p>
          <a:p>
            <a:pPr marL="0" indent="0">
              <a:buNone/>
            </a:pPr>
            <a:r>
              <a:rPr lang="en-US" sz="4000" dirty="0"/>
              <a:t>	Pursues unrighteousness: 1 Cor 6:9-11</a:t>
            </a:r>
          </a:p>
          <a:p>
            <a:pPr marL="0" indent="0">
              <a:buNone/>
            </a:pPr>
            <a:r>
              <a:rPr lang="en-US" sz="4000" dirty="0"/>
              <a:t>	Unresponsive to sin: Col 3:5, 8</a:t>
            </a:r>
          </a:p>
        </p:txBody>
      </p:sp>
    </p:spTree>
    <p:extLst>
      <p:ext uri="{BB962C8B-B14F-4D97-AF65-F5344CB8AC3E}">
        <p14:creationId xmlns:p14="http://schemas.microsoft.com/office/powerpoint/2010/main" val="137454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9C7F-DADD-F676-BB48-F9D1664FE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House on the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62228-DFBC-13BC-46A8-D0B7F5D5F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62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wise: one who hears and obeys</a:t>
            </a:r>
          </a:p>
          <a:p>
            <a:pPr marL="0" indent="0">
              <a:buNone/>
            </a:pPr>
            <a:r>
              <a:rPr lang="en-US" sz="4000" dirty="0"/>
              <a:t>What does wisdom look like? </a:t>
            </a:r>
          </a:p>
          <a:p>
            <a:pPr marL="0" indent="0">
              <a:buNone/>
            </a:pPr>
            <a:r>
              <a:rPr lang="en-US" sz="4000" dirty="0"/>
              <a:t>	Salvation: 1 Tim 2:3-4, Rom 5:8-9</a:t>
            </a:r>
          </a:p>
          <a:p>
            <a:pPr marL="0" indent="0">
              <a:buNone/>
            </a:pPr>
            <a:r>
              <a:rPr lang="en-US" sz="4000" dirty="0"/>
              <a:t>	Security: Ps 62:1-2, 1 Sam 2:2, 7:12</a:t>
            </a:r>
          </a:p>
        </p:txBody>
      </p:sp>
    </p:spTree>
    <p:extLst>
      <p:ext uri="{BB962C8B-B14F-4D97-AF65-F5344CB8AC3E}">
        <p14:creationId xmlns:p14="http://schemas.microsoft.com/office/powerpoint/2010/main" val="383492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9C7F-DADD-F676-BB48-F9D1664FE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House on the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62228-DFBC-13BC-46A8-D0B7F5D5F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62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does wisdom look like? </a:t>
            </a:r>
          </a:p>
          <a:p>
            <a:pPr marL="0" indent="0">
              <a:buNone/>
            </a:pPr>
            <a:r>
              <a:rPr lang="en-US" sz="4000" dirty="0"/>
              <a:t>	Sanctification: Jn 17:17, Rom 6:19</a:t>
            </a:r>
          </a:p>
          <a:p>
            <a:pPr marL="0" indent="0">
              <a:buNone/>
            </a:pPr>
            <a:r>
              <a:rPr lang="en-US" sz="4000" dirty="0"/>
              <a:t>	Scripture: Matt 4:4, 1 Pet 2:1-3</a:t>
            </a:r>
          </a:p>
          <a:p>
            <a:pPr marL="0" indent="0">
              <a:buNone/>
            </a:pPr>
            <a:r>
              <a:rPr lang="en-US" sz="4000" dirty="0"/>
              <a:t>	Saintly Fellowship: Heb 10:24-25</a:t>
            </a:r>
          </a:p>
          <a:p>
            <a:pPr marL="0" indent="0">
              <a:buNone/>
            </a:pPr>
            <a:r>
              <a:rPr lang="en-US" sz="4000" dirty="0"/>
              <a:t>	Submission/obedience: </a:t>
            </a:r>
          </a:p>
        </p:txBody>
      </p:sp>
    </p:spTree>
    <p:extLst>
      <p:ext uri="{BB962C8B-B14F-4D97-AF65-F5344CB8AC3E}">
        <p14:creationId xmlns:p14="http://schemas.microsoft.com/office/powerpoint/2010/main" val="168369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525B-F08A-B207-DBA8-FDA8B2361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Response of the crowd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2EAFE-ABEC-347A-161A-DF5126A9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Conclusion: “When Jesus finished these words…” Matt 7:28, </a:t>
            </a:r>
            <a:r>
              <a:rPr lang="en-US" sz="4000" dirty="0">
                <a:effectLst/>
                <a:latin typeface="+mn-lt"/>
                <a:ea typeface="Calibri" panose="020F0502020204030204" pitchFamily="34" charset="0"/>
              </a:rPr>
              <a:t>11:1, 13:53, 19:1, 26:1</a:t>
            </a:r>
            <a:endParaRPr lang="en-US" sz="4000" dirty="0">
              <a:latin typeface="+mn-lt"/>
            </a:endParaRPr>
          </a:p>
          <a:p>
            <a:pPr marL="0" indent="0">
              <a:buNone/>
            </a:pPr>
            <a:r>
              <a:rPr lang="en-US" sz="4000" dirty="0"/>
              <a:t>Amazed: Blown away</a:t>
            </a:r>
          </a:p>
          <a:p>
            <a:pPr marL="0" indent="0">
              <a:buNone/>
            </a:pPr>
            <a:r>
              <a:rPr lang="en-US" sz="4000" dirty="0"/>
              <a:t>He taught with authority</a:t>
            </a:r>
          </a:p>
        </p:txBody>
      </p:sp>
    </p:spTree>
    <p:extLst>
      <p:ext uri="{BB962C8B-B14F-4D97-AF65-F5344CB8AC3E}">
        <p14:creationId xmlns:p14="http://schemas.microsoft.com/office/powerpoint/2010/main" val="78797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7ACFA-6E0D-010C-ADA2-70100F883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B6C85-5C21-8ED7-CAF2-8CDD5E75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702340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Where are you building?</a:t>
            </a:r>
          </a:p>
        </p:txBody>
      </p:sp>
    </p:spTree>
    <p:extLst>
      <p:ext uri="{BB962C8B-B14F-4D97-AF65-F5344CB8AC3E}">
        <p14:creationId xmlns:p14="http://schemas.microsoft.com/office/powerpoint/2010/main" val="2594257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527</TotalTime>
  <Words>182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Two Foundations</vt:lpstr>
      <vt:lpstr>House on the sand</vt:lpstr>
      <vt:lpstr>House on the sand</vt:lpstr>
      <vt:lpstr>House on the Rock</vt:lpstr>
      <vt:lpstr>House on the Rock</vt:lpstr>
      <vt:lpstr>Response of the crowd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Principles</dc:title>
  <dc:creator>Bobby Truax</dc:creator>
  <cp:lastModifiedBy>Bobby Truax</cp:lastModifiedBy>
  <cp:revision>8</cp:revision>
  <dcterms:created xsi:type="dcterms:W3CDTF">2023-07-23T12:27:00Z</dcterms:created>
  <dcterms:modified xsi:type="dcterms:W3CDTF">2023-09-03T13:20:54Z</dcterms:modified>
</cp:coreProperties>
</file>