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1142" r:id="rId3"/>
    <p:sldId id="1504" r:id="rId4"/>
    <p:sldId id="1561" r:id="rId5"/>
    <p:sldId id="1564" r:id="rId6"/>
    <p:sldId id="1562" r:id="rId7"/>
    <p:sldId id="1563" r:id="rId8"/>
    <p:sldId id="1532" r:id="rId9"/>
    <p:sldId id="1565" r:id="rId10"/>
    <p:sldId id="1566" r:id="rId11"/>
    <p:sldId id="1567" r:id="rId12"/>
    <p:sldId id="1568" r:id="rId13"/>
    <p:sldId id="1569" r:id="rId14"/>
    <p:sldId id="1570" r:id="rId15"/>
    <p:sldId id="1571" r:id="rId16"/>
    <p:sldId id="1572" r:id="rId17"/>
    <p:sldId id="1573" r:id="rId18"/>
    <p:sldId id="1574" r:id="rId19"/>
    <p:sldId id="1575" r:id="rId20"/>
    <p:sldId id="1576" r:id="rId21"/>
    <p:sldId id="1588" r:id="rId22"/>
    <p:sldId id="1577" r:id="rId23"/>
    <p:sldId id="1580" r:id="rId24"/>
    <p:sldId id="1581" r:id="rId25"/>
    <p:sldId id="1584" r:id="rId26"/>
    <p:sldId id="1585" r:id="rId27"/>
    <p:sldId id="1578" r:id="rId28"/>
    <p:sldId id="1579" r:id="rId29"/>
    <p:sldId id="1582" r:id="rId30"/>
    <p:sldId id="1586" r:id="rId31"/>
    <p:sldId id="1587" r:id="rId32"/>
    <p:sldId id="1590" r:id="rId33"/>
  </p:sldIdLst>
  <p:sldSz cx="12192000" cy="6858000"/>
  <p:notesSz cx="7011988" cy="9297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Piper" initials="SP" lastIdx="3" clrIdx="0">
    <p:extLst>
      <p:ext uri="{19B8F6BF-5375-455C-9EA6-DF929625EA0E}">
        <p15:presenceInfo xmlns:p15="http://schemas.microsoft.com/office/powerpoint/2012/main" userId="S-1-5-21-1393751454-1181682805-4217553442-1109" providerId="AD"/>
      </p:ext>
    </p:extLst>
  </p:cmAuthor>
  <p:cmAuthor id="2" name="Scott Piper" initials="SP [2]" lastIdx="1" clrIdx="1">
    <p:extLst>
      <p:ext uri="{19B8F6BF-5375-455C-9EA6-DF929625EA0E}">
        <p15:presenceInfo xmlns:p15="http://schemas.microsoft.com/office/powerpoint/2012/main" userId="S-1-5-21-3979902538-2753225919-2263626537-1104" providerId="AD"/>
      </p:ext>
    </p:extLst>
  </p:cmAuthor>
  <p:cmAuthor id="3" name="J.S. Piper" initials="JP" lastIdx="3" clrIdx="2">
    <p:extLst>
      <p:ext uri="{19B8F6BF-5375-455C-9EA6-DF929625EA0E}">
        <p15:presenceInfo xmlns:p15="http://schemas.microsoft.com/office/powerpoint/2012/main" userId="e9c76d8f181e84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4712" autoAdjust="0"/>
  </p:normalViewPr>
  <p:slideViewPr>
    <p:cSldViewPr snapToGrid="0">
      <p:cViewPr varScale="1">
        <p:scale>
          <a:sx n="114" d="100"/>
          <a:sy n="114" d="100"/>
        </p:scale>
        <p:origin x="672" y="102"/>
      </p:cViewPr>
      <p:guideLst/>
    </p:cSldViewPr>
  </p:slideViewPr>
  <p:outlineViewPr>
    <p:cViewPr>
      <p:scale>
        <a:sx n="33" d="100"/>
        <a:sy n="33" d="100"/>
      </p:scale>
      <p:origin x="0" y="-3168"/>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8/28/2020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8/28/2020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631DD-783C-43AE-8421-BD98F63D4404}"/>
              </a:ext>
            </a:extLst>
          </p:cNvPr>
          <p:cNvSpPr>
            <a:spLocks noGrp="1"/>
          </p:cNvSpPr>
          <p:nvPr>
            <p:ph type="ctrTitle"/>
          </p:nvPr>
        </p:nvSpPr>
        <p:spPr>
          <a:xfrm>
            <a:off x="680322" y="2742465"/>
            <a:ext cx="8144134" cy="1373070"/>
          </a:xfrm>
        </p:spPr>
        <p:txBody>
          <a:bodyPr/>
          <a:lstStyle/>
          <a:p>
            <a:r>
              <a:rPr lang="en-US" sz="6000" dirty="0">
                <a:latin typeface="Brush Script MT" panose="03060802040406070304" pitchFamily="66" charset="0"/>
              </a:rPr>
              <a:t>“…That You Might Believe</a:t>
            </a:r>
          </a:p>
        </p:txBody>
      </p:sp>
      <p:sp>
        <p:nvSpPr>
          <p:cNvPr id="3" name="Subtitle 2">
            <a:extLst>
              <a:ext uri="{FF2B5EF4-FFF2-40B4-BE49-F238E27FC236}">
                <a16:creationId xmlns:a16="http://schemas.microsoft.com/office/drawing/2014/main" id="{B7D00865-B6E3-48E7-9458-0455E71A2F0B}"/>
              </a:ext>
            </a:extLst>
          </p:cNvPr>
          <p:cNvSpPr>
            <a:spLocks noGrp="1"/>
          </p:cNvSpPr>
          <p:nvPr>
            <p:ph type="subTitle" idx="1"/>
          </p:nvPr>
        </p:nvSpPr>
        <p:spPr/>
        <p:txBody>
          <a:bodyPr>
            <a:normAutofit fontScale="92500" lnSpcReduction="20000"/>
          </a:bodyPr>
          <a:lstStyle/>
          <a:p>
            <a:r>
              <a:rPr lang="en-US" sz="4000" dirty="0"/>
              <a:t>A Journey in the Life of Christ</a:t>
            </a:r>
          </a:p>
          <a:p>
            <a:r>
              <a:rPr lang="en-US" sz="4000" dirty="0"/>
              <a:t>Through the Eyes of John</a:t>
            </a:r>
          </a:p>
        </p:txBody>
      </p:sp>
      <p:sp>
        <p:nvSpPr>
          <p:cNvPr id="4" name="TextBox 3">
            <a:extLst>
              <a:ext uri="{FF2B5EF4-FFF2-40B4-BE49-F238E27FC236}">
                <a16:creationId xmlns:a16="http://schemas.microsoft.com/office/drawing/2014/main" id="{EAD283ED-D9CF-4212-8EDC-C152E50F3C25}"/>
              </a:ext>
            </a:extLst>
          </p:cNvPr>
          <p:cNvSpPr txBox="1"/>
          <p:nvPr/>
        </p:nvSpPr>
        <p:spPr>
          <a:xfrm>
            <a:off x="9264382" y="2733709"/>
            <a:ext cx="2744662" cy="1323439"/>
          </a:xfrm>
          <a:prstGeom prst="rect">
            <a:avLst/>
          </a:prstGeom>
          <a:noFill/>
        </p:spPr>
        <p:txBody>
          <a:bodyPr wrap="none" rtlCol="0">
            <a:spAutoFit/>
          </a:bodyPr>
          <a:lstStyle/>
          <a:p>
            <a:pPr algn="ctr"/>
            <a:r>
              <a:rPr lang="en-US" sz="4000" dirty="0"/>
              <a:t>The Gospel</a:t>
            </a:r>
          </a:p>
          <a:p>
            <a:pPr algn="ctr"/>
            <a:r>
              <a:rPr lang="en-US" sz="4000" dirty="0"/>
              <a:t>of John</a:t>
            </a:r>
          </a:p>
        </p:txBody>
      </p:sp>
    </p:spTree>
    <p:extLst>
      <p:ext uri="{BB962C8B-B14F-4D97-AF65-F5344CB8AC3E}">
        <p14:creationId xmlns:p14="http://schemas.microsoft.com/office/powerpoint/2010/main" val="3463492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58727"/>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reverts because Peter was contemplating returning to his old life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three denials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Three questions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name “Simon,…do you love 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mention of his father</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7947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16782"/>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There is more to the question than you realize from the English translations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There are two distinct words used</a:t>
            </a:r>
          </a:p>
          <a:p>
            <a:pPr marL="0" indent="0" algn="ctr">
              <a:buNone/>
            </a:pP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ἀγαπᾷς</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 1 Corinthians 13</a:t>
            </a:r>
          </a:p>
          <a:p>
            <a:pPr marL="0" indent="0" algn="ctr">
              <a:buNone/>
            </a:pP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φιλῶ</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 brotherly love, friendly affectionate towards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5155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16782"/>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Twice Jesus asks, “do you </a:t>
            </a: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ἀγαπᾷς</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And “Simon” responds – “I</a:t>
            </a: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φιλῶ</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You.”</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Then Jesus changes the question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“Simon…do you </a:t>
            </a: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φιλῶ</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Did he answer correctly?</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was grieved…”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605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95463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more than these?”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boats and the nets – the old life?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disciples he was with?</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153 large fish</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is exciting to catch a fish</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His parents &amp; family</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3449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7550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“son of John” might be a clue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who loves father or mother more than Me is not worthy of Me; and he who loves son or daughter more than Me is not worthy of Me.” Matt. 10:37</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But it really does not matter</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810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7550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Whatever the “these” was, the answer needed to be “no”</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is not indicating Peter, or to us we cannot “love” other things </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“But I say to you, love your enemies…”Matthew 5:44</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0739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7550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t>
            </a:r>
            <a:r>
              <a:rPr lang="el-GR"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ἀγαπᾶτε</a:t>
            </a: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your enemies”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is teaching a “love” in a matter of degree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How much do you love the Lord?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Is there anything, anyone that you love more than the Lord?</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3877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7550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drove the point home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“If anyone comes to Me, and does not hate his own father and mother and wife and children and brothers and sisters, yes, and even his own life, he cannot be My disciple.” Luke 14:26</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5033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876458"/>
            <a:ext cx="12192000" cy="4903365"/>
          </a:xfrm>
        </p:spPr>
        <p:txBody>
          <a:bodyPr>
            <a:noAutofit/>
          </a:bodyPr>
          <a:lstStyle/>
          <a:p>
            <a:pPr marL="0" indent="0" algn="ctr">
              <a:buNone/>
            </a:pPr>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was graciously bringing Peter back from failure</a:t>
            </a:r>
          </a:p>
          <a:p>
            <a:pPr marL="0" indent="0" algn="ctr">
              <a:buNone/>
            </a:pPr>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went from "Even if I have to die with You, I will not deny You." (Matt.26:35) </a:t>
            </a:r>
          </a:p>
          <a:p>
            <a:pPr marL="0" indent="0" algn="ctr">
              <a:buNone/>
            </a:pPr>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“Lord, You know all things…”      (Luke 21:17)</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4055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327174"/>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With each response, Jesus commands Peter to take care of His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“Tend My Lambs” – V. 15</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“Shepherd My sheep V. 16</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“Tend My Sheep – V. 17</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1643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9C5A91-6972-444A-B3F6-912372B8FACA}"/>
              </a:ext>
            </a:extLst>
          </p:cNvPr>
          <p:cNvSpPr>
            <a:spLocks noGrp="1"/>
          </p:cNvSpPr>
          <p:nvPr>
            <p:ph idx="1"/>
          </p:nvPr>
        </p:nvSpPr>
        <p:spPr>
          <a:xfrm>
            <a:off x="1" y="2508847"/>
            <a:ext cx="12191999" cy="4265263"/>
          </a:xfrm>
        </p:spPr>
        <p:txBody>
          <a:bodyPr>
            <a:normAutofit/>
          </a:bodyPr>
          <a:lstStyle/>
          <a:p>
            <a:pPr marL="0" indent="0" algn="ctr">
              <a:buNone/>
            </a:pPr>
            <a:r>
              <a:rPr lang="en-US" sz="8000" dirty="0">
                <a:latin typeface="Arial Rounded MT Bold" panose="020F0704030504030204" pitchFamily="34" charset="0"/>
              </a:rPr>
              <a:t>The Affection Examination</a:t>
            </a:r>
          </a:p>
          <a:p>
            <a:pPr marL="0" indent="0" algn="ctr">
              <a:buNone/>
            </a:pPr>
            <a:endParaRPr lang="en-US" sz="8000" dirty="0">
              <a:latin typeface="Arial Rounded MT Bold" panose="020F0704030504030204" pitchFamily="34" charset="0"/>
            </a:endParaRPr>
          </a:p>
          <a:p>
            <a:pPr marL="0" indent="0" algn="ctr">
              <a:buNone/>
            </a:pPr>
            <a:r>
              <a:rPr lang="en-US" sz="2800" dirty="0">
                <a:latin typeface="Arial Rounded MT Bold" panose="020F0704030504030204" pitchFamily="34" charset="0"/>
              </a:rPr>
              <a:t>All Scripture quoted is NASB unless otherwise indicated</a:t>
            </a:r>
          </a:p>
        </p:txBody>
      </p:sp>
    </p:spTree>
    <p:extLst>
      <p:ext uri="{BB962C8B-B14F-4D97-AF65-F5344CB8AC3E}">
        <p14:creationId xmlns:p14="http://schemas.microsoft.com/office/powerpoint/2010/main" val="3023249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95463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Command of mercy</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 am not finished with you”</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 am still going to use you even though you denied 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 am the good Shepherd…” John 10</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You are now an under shepherd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894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15939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Command of Qualification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“Feed MY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sheep do not belong to you…”</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are the Lord’s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is simply a steward</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4260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256639"/>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sheep are obviously a picture of people who belong to God.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John 10 “I am the Good Shepherd…”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“My sheep hear my voice and they follow me…” V. 27</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2630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256639"/>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V. 16 “…I have other sheep, which are not of this fold; I must bring them also, and they will hear My voice; and they will become one flock with one shepherd.”</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64907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95463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Good Shepherd goes after the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“For you were continually straying like sheep, but now you have returned to the Shepherd and Guardian of your souls.” 1 Peter 2:25</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069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95463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Shepherds go after sheep because sheep go astray</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“All of us like sheep have gone astray, Each of us has turned to his own way; But the LORD has caused the iniquity of us all To fall on Him.” Isaiah 53:6</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3210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608976"/>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Shepherds feed and water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Psalm 23 “green pastures, still waters”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took Peter a while to catch on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“Tend…Feed My Sheep”</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8400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83890" y="2490771"/>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“As a fellow elder, a witness of Christ’s sufferings, and a partaker of the glory to be revealed, I appeal to the elders among you: Be shepherds of God’s flock that is among you,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18897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37766"/>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“watching over them not out of compulsion, but because it is God’s will; not out of greed, but out of eagerness; not lording it over those entrusted to you, but being examples to the flock.…”</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1 Peter 5:1-3</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2601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37766"/>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under shepherd is to follow the “Good Shepherd” and set an example for the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is a prime example that under shepherds are not perfect</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But despite that – God still uses them</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4455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Test</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298584"/>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University students take tests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Pop Quizzes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Unit Tests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Mid-terms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Finals</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335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306214"/>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are to go after the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tenderly care for the sheep</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give the sheep the word of God for food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correct the sheep</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8378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Command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51003" y="2957396"/>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sheep are to feed and follow</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Sometimes sheep are stubborn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2 Timothy 4:2</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0399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a:t>
            </a:r>
            <a:r>
              <a:rPr lang="en-US" sz="4800" b="1">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Account</a:t>
            </a:r>
            <a:endPar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915547"/>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Do you know the Good Shepherd?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Do you love the Good Shepherd?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Is there anything you love more?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Do you have a faithful under shepherd?</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Is he feeding and caring for you?</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Are you following, fleeing or fighting?</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89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Test</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25171"/>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Piper girls have taken national accreditation test</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Abby –R.N.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Hannah – C.O.T.A.</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Sarah – Dental Hygienist Tests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Life is filled with tests</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7113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Test</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360730"/>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Test are a tool</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are designed to help you</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indicate where you are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know if you are ready</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To know what you need to work on</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4462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Test</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51003" y="2025171"/>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What if the test only had one question?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Imagine the point value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Get it correct or fail</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What if the examiner just kept asking the same question?</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John 21:15-17</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255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One Questioned</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159395"/>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Notice this is a one room schoolhouse </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is singled out</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There were six others present</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Five were missing altogether</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Goes back to the denial Luke 22:54-62</a:t>
            </a: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8744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62933"/>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“Simon, son of John, do you love Me more than these?”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Notice the name Jesus uses</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“Simon” was Peter’s given name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was His name prior to Christ’s call on his life</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538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51003" y="834609"/>
            <a:ext cx="10294182" cy="1080938"/>
          </a:xfrm>
        </p:spPr>
        <p:txBody>
          <a:bodyPr>
            <a:no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Contemplate the Question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062933"/>
            <a:ext cx="12192000" cy="4903365"/>
          </a:xfrm>
        </p:spPr>
        <p:txBody>
          <a:bodyPr>
            <a:noAutofit/>
          </a:bodyPr>
          <a:lstStyle/>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brought him to Jesus. Jesus looked at him and said, ‘You are Simon the son of John; you shall be called Cephas’ (which is translated Peter).”</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John1:42</a:t>
            </a:r>
          </a:p>
          <a:p>
            <a:pPr marL="0" indent="0" algn="ctr">
              <a:buNone/>
            </a:pPr>
            <a:r>
              <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But here Jesus reverts, why? </a:t>
            </a:r>
          </a:p>
          <a:p>
            <a:pPr marL="0" indent="0" algn="ctr">
              <a:buNone/>
            </a:pPr>
            <a:endParaRPr lang="en-US" sz="50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876458"/>
            <a:ext cx="12040997" cy="1692771"/>
          </a:xfrm>
          <a:prstGeom prst="rect">
            <a:avLst/>
          </a:prstGeom>
          <a:noFill/>
        </p:spPr>
        <p:txBody>
          <a:bodyPr wrap="square" lIns="91440" tIns="45720" rIns="91440" bIns="45720">
            <a:spAutoFit/>
          </a:bodyPr>
          <a:lstStyle/>
          <a:p>
            <a:pPr algn="ctr"/>
            <a:endParaRPr lang="en-US" sz="50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5207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40048</TotalTime>
  <Words>1201</Words>
  <Application>Microsoft Office PowerPoint</Application>
  <PresentationFormat>Widescreen</PresentationFormat>
  <Paragraphs>155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 Rounded MT Bold</vt:lpstr>
      <vt:lpstr>Brush Script MT</vt:lpstr>
      <vt:lpstr>Trebuchet MS</vt:lpstr>
      <vt:lpstr>Berlin</vt:lpstr>
      <vt:lpstr>“…That You Might Believe</vt:lpstr>
      <vt:lpstr>PowerPoint Presentation</vt:lpstr>
      <vt:lpstr>The Test</vt:lpstr>
      <vt:lpstr>The Test</vt:lpstr>
      <vt:lpstr>The Test</vt:lpstr>
      <vt:lpstr>The Test</vt:lpstr>
      <vt:lpstr>Contemplate the One Questioned</vt:lpstr>
      <vt:lpstr>Contemplate the Question</vt:lpstr>
      <vt:lpstr>Contemplate the Question</vt:lpstr>
      <vt:lpstr>Contemplate the Question</vt:lpstr>
      <vt:lpstr>Contemplate the Question</vt:lpstr>
      <vt:lpstr>Contemplate the Question</vt:lpstr>
      <vt:lpstr>Contemplate the Question</vt:lpstr>
      <vt:lpstr>Contemplate the Question</vt:lpstr>
      <vt:lpstr>Contemplate the Question</vt:lpstr>
      <vt:lpstr>Contemplate the Question</vt:lpstr>
      <vt:lpstr>Contemplate the Question</vt:lpstr>
      <vt:lpstr>Contemplate the Question</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Command</vt:lpstr>
      <vt:lpstr>Contemplate the Account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You Might Beleive</dc:title>
  <dc:creator>Scott Piper</dc:creator>
  <cp:lastModifiedBy>J.S. Piper</cp:lastModifiedBy>
  <cp:revision>1100</cp:revision>
  <cp:lastPrinted>2020-04-26T13:18:50Z</cp:lastPrinted>
  <dcterms:created xsi:type="dcterms:W3CDTF">2018-09-23T11:23:18Z</dcterms:created>
  <dcterms:modified xsi:type="dcterms:W3CDTF">2020-08-30T14:04:09Z</dcterms:modified>
</cp:coreProperties>
</file>