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59" r:id="rId6"/>
    <p:sldId id="462" r:id="rId7"/>
    <p:sldId id="467" r:id="rId8"/>
    <p:sldId id="463" r:id="rId9"/>
    <p:sldId id="464" r:id="rId10"/>
    <p:sldId id="466" r:id="rId11"/>
    <p:sldId id="465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479" r:id="rId24"/>
    <p:sldId id="480" r:id="rId25"/>
    <p:sldId id="481" r:id="rId26"/>
    <p:sldId id="482" r:id="rId27"/>
    <p:sldId id="483" r:id="rId28"/>
    <p:sldId id="484" r:id="rId29"/>
    <p:sldId id="485" r:id="rId30"/>
    <p:sldId id="486" r:id="rId31"/>
  </p:sldIdLst>
  <p:sldSz cx="12192000" cy="6858000"/>
  <p:notesSz cx="7011988" cy="9297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.S. Piper" initials="JP" lastIdx="4" clrIdx="0">
    <p:extLst>
      <p:ext uri="{19B8F6BF-5375-455C-9EA6-DF929625EA0E}">
        <p15:presenceInfo xmlns:p15="http://schemas.microsoft.com/office/powerpoint/2012/main" userId="e9c76d8f181e84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The “One </a:t>
            </a:r>
            <a:r>
              <a:rPr lang="en-US" dirty="0" err="1"/>
              <a:t>Anothers</a:t>
            </a:r>
            <a:r>
              <a:rPr lang="en-US" dirty="0"/>
              <a:t>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450" y="5077474"/>
            <a:ext cx="4829101" cy="20414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Scriptures Quoted are from the NASB translation unless otherwise noted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“Love One Another”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15" y="2035517"/>
            <a:ext cx="11299970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No definition needed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They knew what it meant to love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They were doing it already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They were growing in it more and more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“Become an overachiever”</a:t>
            </a:r>
          </a:p>
          <a:p>
            <a:pPr marL="0" indent="0" algn="ctr">
              <a:buNone/>
            </a:pP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“Love One Another”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6" y="1918071"/>
            <a:ext cx="11744587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“…May the Lord cause you to increase and abound in love for </a:t>
            </a:r>
            <a:r>
              <a:rPr lang="en-US" sz="3800" b="1" u="sng" dirty="0">
                <a:ln/>
                <a:solidFill>
                  <a:srgbClr val="C00000"/>
                </a:solidFill>
              </a:rPr>
              <a:t>one another</a:t>
            </a:r>
            <a:r>
              <a:rPr lang="en-US" sz="3800" b="1" dirty="0">
                <a:ln/>
                <a:solidFill>
                  <a:srgbClr val="C00000"/>
                </a:solidFill>
              </a:rPr>
              <a:t>, and for </a:t>
            </a:r>
            <a:r>
              <a:rPr lang="en-US" sz="3800" b="1" u="sng" dirty="0">
                <a:ln/>
                <a:solidFill>
                  <a:srgbClr val="C00000"/>
                </a:solidFill>
              </a:rPr>
              <a:t>all men</a:t>
            </a:r>
            <a:r>
              <a:rPr lang="en-US" sz="3800" b="1" dirty="0">
                <a:ln/>
                <a:solidFill>
                  <a:srgbClr val="C00000"/>
                </a:solidFill>
              </a:rPr>
              <a:t>, just as </a:t>
            </a:r>
            <a:r>
              <a:rPr lang="en-US" sz="3800" b="1" u="sng" dirty="0">
                <a:ln/>
                <a:solidFill>
                  <a:srgbClr val="C00000"/>
                </a:solidFill>
              </a:rPr>
              <a:t>we also do </a:t>
            </a:r>
            <a:r>
              <a:rPr lang="en-US" sz="3800" b="1" dirty="0">
                <a:ln/>
                <a:solidFill>
                  <a:srgbClr val="C00000"/>
                </a:solidFill>
              </a:rPr>
              <a:t>for you” 1 Thess. 3:12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Overflowing love to be in the church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It is to spill out into the community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Paul was not asking them to do anything he was not doing</a:t>
            </a:r>
          </a:p>
          <a:p>
            <a:pPr marL="0" indent="0" algn="ctr">
              <a:buNone/>
            </a:pP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0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“Love One Another”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06" y="2136185"/>
            <a:ext cx="11744587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Which church most characterizes Kuna Baptist Church?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Corinth – A selfish, gifted church, divided and needing love defined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Thessalonica – A persecuted church with a faith and love that are both growing</a:t>
            </a:r>
          </a:p>
          <a:p>
            <a:pPr marL="0" indent="0" algn="ctr">
              <a:buNone/>
            </a:pP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“Love One Another”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6" y="1918071"/>
            <a:ext cx="11744587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1 Corinthians 13 – defines love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When love is present and overflowing certain things begin to flow out of that love – 1 Thess. 3:12,13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“so that He may establish your hearts unblameable in holiness before our God and Father at the coming of our Lord Jesus with all His saints.”</a:t>
            </a:r>
          </a:p>
          <a:p>
            <a:pPr marL="0" indent="0" algn="ctr">
              <a:buNone/>
            </a:pP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8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“Outpouring of Love”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0" y="2119407"/>
            <a:ext cx="11744587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Holiness</a:t>
            </a:r>
          </a:p>
          <a:p>
            <a:pPr marL="0" indent="0" algn="ctr">
              <a:buNone/>
            </a:pPr>
            <a:r>
              <a:rPr lang="en-US" sz="3600" b="1" i="0" dirty="0">
                <a:solidFill>
                  <a:srgbClr val="001320"/>
                </a:solidFill>
                <a:effectLst/>
              </a:rPr>
              <a:t>"If you love Me, you will keep My commandments.” John 14:15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When true, biblical love is present – sin is not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Holiness flows out of biblical love</a:t>
            </a: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7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“Outpouring of Love”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0" y="2119407"/>
            <a:ext cx="11744587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Holiness = living a godly life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Synonym with “righteousness”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Whatever God says to do we do out of love and devotion 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Whatever God say not to do we do not do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Chapter 4 – Paul equates holiness with sexual purity</a:t>
            </a:r>
          </a:p>
          <a:p>
            <a:pPr marL="0" indent="0" algn="ctr">
              <a:buNone/>
            </a:pP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“Outpouring of Love”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0" y="2119407"/>
            <a:ext cx="11744587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The world has a very different definition of love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Love = Lust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All kind of sexual sin view as “love”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God created the intimate relationship between a Husband &amp; wife, set boundaries around it and it is good</a:t>
            </a: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6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“Outpouring of Love”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0" y="2119407"/>
            <a:ext cx="11744587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Mankind perverted it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Sexual sin is not love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It is selfishness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“…walk and please God (just as you actually do walk), that you may excel still more…” 1 Thess. 4:1</a:t>
            </a: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2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“Outpouring of Love”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0" y="2119407"/>
            <a:ext cx="11744587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“Since you have in obedience to the truth purified your souls for a sincere love of the brethren, fervently love one another from the heart” 1 Peter 1:22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Did you catch the difference?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Paul indicates that holiness flows out of biblical love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Peter indicates love flows out of obedience</a:t>
            </a: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“Outpouring of Love”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0" y="2119407"/>
            <a:ext cx="11744587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000" b="1" dirty="0">
                <a:ln/>
                <a:solidFill>
                  <a:srgbClr val="C00000"/>
                </a:solidFill>
              </a:rPr>
              <a:t>Service</a:t>
            </a:r>
          </a:p>
          <a:p>
            <a:pPr marL="0" indent="0" algn="ctr">
              <a:buNone/>
            </a:pPr>
            <a:r>
              <a:rPr lang="en-US" sz="3600" b="1" i="0" dirty="0">
                <a:solidFill>
                  <a:srgbClr val="001320"/>
                </a:solidFill>
                <a:effectLst/>
              </a:rPr>
              <a:t>“For you were called to freedom, brethren; only do not turn your freedom into an opportunity for the flesh, but through love serve one another.” Galatians 5:13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001320"/>
                </a:solidFill>
              </a:rPr>
              <a:t>Meet needs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001320"/>
                </a:solidFill>
              </a:rPr>
              <a:t>Bear One another's burdens – Galatians 6:2</a:t>
            </a: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0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A06CA-A907-4F52-A985-D692DBD0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An Outpouring Of Love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E240D-F686-4CE9-B537-00CFF877E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“Outpouring of Love”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38028"/>
            <a:ext cx="12088535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600" b="1" i="0" dirty="0">
                <a:solidFill>
                  <a:srgbClr val="C00000"/>
                </a:solidFill>
                <a:effectLst/>
              </a:rPr>
              <a:t>Show hospitality 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001320"/>
                </a:solidFill>
              </a:rPr>
              <a:t>Focus on stranger – taking them into your home, feeding, getting to know them, protecting them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“In the ancient world, to share food with someone was to share life. Such a gesture of intimacy created a bond of fellowship.” </a:t>
            </a:r>
            <a:r>
              <a:rPr lang="en-US" sz="3600" b="1" dirty="0">
                <a:ln/>
                <a:solidFill>
                  <a:srgbClr val="001320"/>
                </a:solidFill>
              </a:rPr>
              <a:t>biblestudytools.com/dictionary/hospitality/</a:t>
            </a: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3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“Outpouring of Love”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38028"/>
            <a:ext cx="12088535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600" b="1" i="0" dirty="0">
                <a:solidFill>
                  <a:srgbClr val="C00000"/>
                </a:solidFill>
                <a:effectLst/>
              </a:rPr>
              <a:t>Go back to 1 Corinthians 13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“Love is patient” – patience will flow out of it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“Love is kind,” – Kind acts will flow out of it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Endurance will flow out of it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Trust will flow out of it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Hope will flow out of it</a:t>
            </a: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1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“Outpouring of Love”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57183"/>
            <a:ext cx="12088535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Promotion of others – flow out of it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Humility – comes out of it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Good forgetter will flow out of it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Celebration of righteousness will flow out of it</a:t>
            </a: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“Outpouring of Love”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2" y="1970622"/>
            <a:ext cx="12088535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We live in a world where pride, arrogance, self, murder and mayhem have been exalted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Where we have grown complacent towards sexual sin. If not even complicit in it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There is a great need for there to be an outpouring of biblical love within the church which then flows out to the world</a:t>
            </a: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“Outpouring of Love”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2" y="1970622"/>
            <a:ext cx="12088535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Love desperately needs to outpour in: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Holiness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Service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Kindness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Humility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And in so many other ways</a:t>
            </a:r>
          </a:p>
          <a:p>
            <a:pPr marL="0" indent="0" algn="ctr">
              <a:buNone/>
            </a:pP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5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“Love One Another”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2" y="1970622"/>
            <a:ext cx="12088535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Has been a challenge to me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I have seen my own short-coming – even more accentuated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Others struggle with it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God is at work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I have felt under attack 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Satan is a work</a:t>
            </a:r>
          </a:p>
          <a:p>
            <a:pPr marL="0" indent="0" algn="ctr">
              <a:buNone/>
            </a:pPr>
            <a:endParaRPr lang="en-US" sz="36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3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“Love One Another”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2" y="1970622"/>
            <a:ext cx="12088535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Has been a challenge to me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I have seen my own short-coming – even more accentuated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Others struggle with it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God is at work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I have felt under attack 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Satan is a work</a:t>
            </a:r>
          </a:p>
          <a:p>
            <a:pPr marL="0" indent="0" algn="ctr">
              <a:buNone/>
            </a:pPr>
            <a:endParaRPr lang="en-US" sz="36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4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“Love One Another”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2" y="2239070"/>
            <a:ext cx="12088535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Does Kuna Baptist Church resemble Corinth or Thessalonica?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At time – Corinth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Other times – Thessalonica</a:t>
            </a:r>
          </a:p>
          <a:p>
            <a:pPr marL="0" indent="0" algn="ctr">
              <a:buNone/>
            </a:pPr>
            <a:r>
              <a:rPr lang="en-US" sz="3600" b="1" dirty="0">
                <a:ln/>
                <a:solidFill>
                  <a:srgbClr val="C00000"/>
                </a:solidFill>
              </a:rPr>
              <a:t>How about you as an individual, which do you most closely resemble?</a:t>
            </a:r>
          </a:p>
          <a:p>
            <a:pPr marL="0" indent="0" algn="ctr">
              <a:buNone/>
            </a:pPr>
            <a:endParaRPr lang="en-US" sz="36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8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“Love One Another”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15" y="1944616"/>
            <a:ext cx="11299970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Church at Corinth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A Gifted Church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A Problematic Church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Gives a More Detailed Definition of Love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What It Is and What It Is Not</a:t>
            </a:r>
          </a:p>
          <a:p>
            <a:pPr marL="0" indent="0" algn="ctr">
              <a:buNone/>
            </a:pP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“Love One Another”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15" y="2364065"/>
            <a:ext cx="11299970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Church at Corinth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Was a church not characterized by love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Characterized by selfishness and strife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Needed to have love clearly defined</a:t>
            </a:r>
          </a:p>
          <a:p>
            <a:pPr marL="0" indent="0" algn="ctr">
              <a:buNone/>
            </a:pP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2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“Love One Another”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15" y="1944616"/>
            <a:ext cx="11299970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Love is ESSENTIAL – without it everything else = 0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Love ENRICHES &amp; EDIFIES – It takes a lot &amp; gives a lot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Love ENDURES – It will be standing in the end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Love is EVASIVE – We are to “pursue” 1 Cor. 14:1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“..aggressively chase, like a hunter pursuing a catch” Helps Word-studies</a:t>
            </a:r>
          </a:p>
          <a:p>
            <a:pPr marL="0" indent="0" algn="ctr">
              <a:buNone/>
            </a:pP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8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“Love One Another”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15" y="1944616"/>
            <a:ext cx="11299970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In Contrast – Consider the Church at Thessalonica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1 Thessalonians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Beloved of God 1:4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Imitators through tribulation 1:6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Became examples 1:7</a:t>
            </a: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1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“Love One Another”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15" y="1944616"/>
            <a:ext cx="11299970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Church under fire</a:t>
            </a:r>
          </a:p>
          <a:p>
            <a:pPr marL="0" indent="0" algn="ctr">
              <a:buNone/>
            </a:pPr>
            <a:r>
              <a:rPr lang="en-US" sz="4000" b="1" dirty="0">
                <a:ln/>
                <a:solidFill>
                  <a:srgbClr val="C00000"/>
                </a:solidFill>
              </a:rPr>
              <a:t>Timothy is dispatched - chapter 3</a:t>
            </a:r>
          </a:p>
          <a:p>
            <a:pPr marL="0" indent="0" algn="ctr">
              <a:buNone/>
            </a:pPr>
            <a:r>
              <a:rPr lang="en-US" sz="4000" b="1" dirty="0">
                <a:ln/>
                <a:solidFill>
                  <a:srgbClr val="C00000"/>
                </a:solidFill>
              </a:rPr>
              <a:t>Brings back a good report</a:t>
            </a:r>
          </a:p>
          <a:p>
            <a:pPr marL="0" indent="0" algn="ctr">
              <a:buNone/>
            </a:pPr>
            <a:r>
              <a:rPr lang="en-US" sz="4000" b="1" dirty="0">
                <a:ln/>
                <a:solidFill>
                  <a:srgbClr val="C00000"/>
                </a:solidFill>
              </a:rPr>
              <a:t>Faith </a:t>
            </a:r>
          </a:p>
          <a:p>
            <a:pPr marL="0" indent="0" algn="ctr">
              <a:buNone/>
            </a:pPr>
            <a:r>
              <a:rPr lang="en-US" sz="4000" b="1" dirty="0">
                <a:ln/>
                <a:solidFill>
                  <a:srgbClr val="C0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4562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“Love One Another”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15" y="2364065"/>
            <a:ext cx="11299970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2 Thessalonians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Enlarged faith – 1:3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Love grows greater and greater - :3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Persevering in persecution – 1:4</a:t>
            </a:r>
          </a:p>
          <a:p>
            <a:pPr marL="0" indent="0" algn="ctr">
              <a:buNone/>
            </a:pP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4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“Love One Another”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15" y="2035517"/>
            <a:ext cx="11299970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“…May the Lord cause you to </a:t>
            </a:r>
            <a:r>
              <a:rPr lang="en-US" sz="3800" b="1" u="sng" dirty="0">
                <a:ln/>
                <a:solidFill>
                  <a:srgbClr val="C00000"/>
                </a:solidFill>
              </a:rPr>
              <a:t>increase</a:t>
            </a:r>
            <a:r>
              <a:rPr lang="en-US" sz="3800" b="1" dirty="0">
                <a:ln/>
                <a:solidFill>
                  <a:srgbClr val="C00000"/>
                </a:solidFill>
              </a:rPr>
              <a:t> and </a:t>
            </a:r>
            <a:r>
              <a:rPr lang="en-US" sz="3800" b="1" u="sng" dirty="0">
                <a:ln/>
                <a:solidFill>
                  <a:srgbClr val="C00000"/>
                </a:solidFill>
              </a:rPr>
              <a:t>abound</a:t>
            </a:r>
            <a:r>
              <a:rPr lang="en-US" sz="3800" b="1" dirty="0">
                <a:ln/>
                <a:solidFill>
                  <a:srgbClr val="C00000"/>
                </a:solidFill>
              </a:rPr>
              <a:t> in love for one another, and for all men, just as we also do for you” 1 Thess. 3:12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“to superabound” - Strong’s Concordance</a:t>
            </a:r>
          </a:p>
          <a:p>
            <a:pPr marL="0" indent="0" algn="ctr">
              <a:buNone/>
            </a:pPr>
            <a:r>
              <a:rPr lang="en-US" sz="3800" b="1" dirty="0">
                <a:ln/>
                <a:solidFill>
                  <a:srgbClr val="C00000"/>
                </a:solidFill>
              </a:rPr>
              <a:t>“go beyond the expected measure, above and beyond” HELPS Word-studies</a:t>
            </a:r>
          </a:p>
          <a:p>
            <a:pPr marL="0" indent="0" algn="ctr">
              <a:buNone/>
            </a:pPr>
            <a:endParaRPr lang="en-US" sz="3800" b="1" dirty="0">
              <a:ln/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6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23076</TotalTime>
  <Words>1085</Words>
  <Application>Microsoft Office PowerPoint</Application>
  <PresentationFormat>Widescreen</PresentationFormat>
  <Paragraphs>140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Georgia Pro Cond Light</vt:lpstr>
      <vt:lpstr>Speak Pro</vt:lpstr>
      <vt:lpstr>RetrospectVTI</vt:lpstr>
      <vt:lpstr>The “One Anothers”</vt:lpstr>
      <vt:lpstr>An Outpouring Of Love</vt:lpstr>
      <vt:lpstr>“Love One Another”</vt:lpstr>
      <vt:lpstr>“Love One Another”</vt:lpstr>
      <vt:lpstr>“Love One Another”</vt:lpstr>
      <vt:lpstr>“Love One Another”</vt:lpstr>
      <vt:lpstr>“Love One Another”</vt:lpstr>
      <vt:lpstr>“Love One Another”</vt:lpstr>
      <vt:lpstr>“Love One Another”</vt:lpstr>
      <vt:lpstr>“Love One Another”</vt:lpstr>
      <vt:lpstr>“Love One Another”</vt:lpstr>
      <vt:lpstr>“Love One Another”</vt:lpstr>
      <vt:lpstr>“Love One Another”</vt:lpstr>
      <vt:lpstr>“Outpouring of Love”</vt:lpstr>
      <vt:lpstr>“Outpouring of Love”</vt:lpstr>
      <vt:lpstr>“Outpouring of Love”</vt:lpstr>
      <vt:lpstr>“Outpouring of Love”</vt:lpstr>
      <vt:lpstr>“Outpouring of Love”</vt:lpstr>
      <vt:lpstr>“Outpouring of Love”</vt:lpstr>
      <vt:lpstr>“Outpouring of Love”</vt:lpstr>
      <vt:lpstr>“Outpouring of Love”</vt:lpstr>
      <vt:lpstr>“Outpouring of Love”</vt:lpstr>
      <vt:lpstr>“Outpouring of Love”</vt:lpstr>
      <vt:lpstr>“Outpouring of Love”</vt:lpstr>
      <vt:lpstr>“Love One Another”</vt:lpstr>
      <vt:lpstr>“Love One Another”</vt:lpstr>
      <vt:lpstr>“Love One Another”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“One Anothers”</dc:title>
  <dc:creator>J.S. Piper</dc:creator>
  <cp:lastModifiedBy>J.S. Piper</cp:lastModifiedBy>
  <cp:revision>170</cp:revision>
  <cp:lastPrinted>2020-10-18T14:38:12Z</cp:lastPrinted>
  <dcterms:created xsi:type="dcterms:W3CDTF">2020-09-27T14:09:34Z</dcterms:created>
  <dcterms:modified xsi:type="dcterms:W3CDTF">2020-11-22T14:35:03Z</dcterms:modified>
</cp:coreProperties>
</file>