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59" r:id="rId6"/>
    <p:sldId id="431" r:id="rId7"/>
    <p:sldId id="463" r:id="rId8"/>
    <p:sldId id="464" r:id="rId9"/>
    <p:sldId id="472" r:id="rId10"/>
    <p:sldId id="473" r:id="rId11"/>
    <p:sldId id="465" r:id="rId12"/>
    <p:sldId id="474" r:id="rId13"/>
    <p:sldId id="475" r:id="rId14"/>
    <p:sldId id="476" r:id="rId15"/>
    <p:sldId id="477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S. Piper" initials="JP" lastIdx="4" clrIdx="0">
    <p:extLst>
      <p:ext uri="{19B8F6BF-5375-455C-9EA6-DF929625EA0E}">
        <p15:presenceInfo xmlns:p15="http://schemas.microsoft.com/office/powerpoint/2012/main" userId="e9c76d8f181e84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The “One </a:t>
            </a:r>
            <a:r>
              <a:rPr lang="en-US" dirty="0" err="1"/>
              <a:t>Anothers</a:t>
            </a:r>
            <a:r>
              <a:rPr lang="en-US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450" y="5077474"/>
            <a:ext cx="4829101" cy="20414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Scriptures Quoted are from the NASB translation unless otherwise noted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“Redeem the 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968405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Paul is really talking about </a:t>
            </a:r>
            <a:r>
              <a:rPr lang="en-US" sz="4800" b="1" dirty="0">
                <a:ln/>
                <a:solidFill>
                  <a:srgbClr val="C00000"/>
                </a:solidFill>
              </a:rPr>
              <a:t>TIME MANAGMENT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Using time wisely requires determining what to spend time on and what not to spend time on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Prioritizing our lives</a:t>
            </a:r>
          </a:p>
          <a:p>
            <a:pPr marL="0" indent="0">
              <a:buNone/>
            </a:pPr>
            <a:endParaRPr lang="en-US" sz="48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“Redeem the 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976794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“Be kind to one another, tender-hearted, forgiving each other, just as God in Christ also has forgiven you.” (4:32)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It is always time for these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will come back to these “one </a:t>
            </a:r>
            <a:r>
              <a:rPr lang="en-US" sz="4800" b="1" dirty="0" err="1">
                <a:ln/>
                <a:solidFill>
                  <a:schemeClr val="tx1"/>
                </a:solidFill>
              </a:rPr>
              <a:t>anothers</a:t>
            </a:r>
            <a:r>
              <a:rPr lang="en-US" sz="4800" b="1" dirty="0">
                <a:ln/>
                <a:solidFill>
                  <a:schemeClr val="tx1"/>
                </a:solidFill>
              </a:rPr>
              <a:t>”</a:t>
            </a:r>
            <a:endParaRPr lang="en-US" sz="48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8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9" y="227879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“Therefore, be imitators of God…”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It is time to “Walk in Love” (4:32 &amp; 5:2)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You do not have time to walk in immorality (5:3,4)</a:t>
            </a:r>
          </a:p>
        </p:txBody>
      </p:sp>
    </p:spTree>
    <p:extLst>
      <p:ext uri="{BB962C8B-B14F-4D97-AF65-F5344CB8AC3E}">
        <p14:creationId xmlns:p14="http://schemas.microsoft.com/office/powerpoint/2010/main" val="29257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Immorality, impurity, greed, filthiness, silly talk, coarse jesting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They are a waste of time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They characteristic of an unsaved person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Replace with gratitude</a:t>
            </a:r>
          </a:p>
          <a:p>
            <a:pPr marL="0" indent="0" algn="ctr">
              <a:buNone/>
            </a:pPr>
            <a:endParaRPr lang="en-US" sz="48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014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Do not waste time listening to empty words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“But have nothing to do with </a:t>
            </a:r>
            <a:r>
              <a:rPr lang="en-US" sz="4800" b="1" dirty="0">
                <a:ln/>
                <a:solidFill>
                  <a:srgbClr val="C00000"/>
                </a:solidFill>
              </a:rPr>
              <a:t>worldly fables</a:t>
            </a:r>
            <a:r>
              <a:rPr lang="en-US" sz="4800" b="1" dirty="0">
                <a:ln/>
                <a:solidFill>
                  <a:schemeClr val="tx1"/>
                </a:solidFill>
              </a:rPr>
              <a:t> fit only for old women…” 1 Timothy 4:7a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In contrast – </a:t>
            </a:r>
            <a:r>
              <a:rPr lang="en-US" sz="4800" b="1" dirty="0">
                <a:ln/>
                <a:solidFill>
                  <a:srgbClr val="C00000"/>
                </a:solidFill>
              </a:rPr>
              <a:t>“Walk as children of light…”</a:t>
            </a:r>
            <a:endParaRPr lang="en-US" sz="4800" b="1" dirty="0">
              <a:ln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Walking as children of light involves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RIGHT CONDUCT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“goodness &amp; righteousness” V.9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“striving to please the Lord” V. 10</a:t>
            </a:r>
          </a:p>
        </p:txBody>
      </p:sp>
    </p:spTree>
    <p:extLst>
      <p:ext uri="{BB962C8B-B14F-4D97-AF65-F5344CB8AC3E}">
        <p14:creationId xmlns:p14="http://schemas.microsoft.com/office/powerpoint/2010/main" val="13749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Walking as children of light involves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KNOWING GOD’S WORD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“Your word is a lamp to my feet And a light to my path.” Ps. 119:105</a:t>
            </a:r>
          </a:p>
        </p:txBody>
      </p:sp>
    </p:spTree>
    <p:extLst>
      <p:ext uri="{BB962C8B-B14F-4D97-AF65-F5344CB8AC3E}">
        <p14:creationId xmlns:p14="http://schemas.microsoft.com/office/powerpoint/2010/main" val="402232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8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7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Walking as children of light involves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KNOWING GOD’S WORD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You may not always have time to be in the Word of God, but it is always time to live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33307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Walking as children of light involves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KNOWING GOD’S WORD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You may not always have time to be in the Word of God, but it is always time to live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348184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Walking as children of light involves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Means we do not have time for the deeds of darkness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“Do not participate in the unfruitful deeds of darkness, … expose them” V.11</a:t>
            </a:r>
          </a:p>
        </p:txBody>
      </p:sp>
    </p:spTree>
    <p:extLst>
      <p:ext uri="{BB962C8B-B14F-4D97-AF65-F5344CB8AC3E}">
        <p14:creationId xmlns:p14="http://schemas.microsoft.com/office/powerpoint/2010/main" val="194226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06CA-A907-4F52-A985-D692DBD0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Redeem The Time</a:t>
            </a:r>
          </a:p>
        </p:txBody>
      </p:sp>
    </p:spTree>
    <p:extLst>
      <p:ext uri="{BB962C8B-B14F-4D97-AF65-F5344CB8AC3E}">
        <p14:creationId xmlns:p14="http://schemas.microsoft.com/office/powerpoint/2010/main" val="344151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156810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– “be wise”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No time to – “be unwise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No time to be foolish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understand what God’s will is</a:t>
            </a:r>
          </a:p>
        </p:txBody>
      </p:sp>
    </p:spTree>
    <p:extLst>
      <p:ext uri="{BB962C8B-B14F-4D97-AF65-F5344CB8AC3E}">
        <p14:creationId xmlns:p14="http://schemas.microsoft.com/office/powerpoint/2010/main" val="33040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42278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No time to  - be drunk 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(controlled by alcohol)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be filled (controlled by) the Holy Spirit</a:t>
            </a:r>
          </a:p>
        </p:txBody>
      </p:sp>
    </p:spTree>
    <p:extLst>
      <p:ext uri="{BB962C8B-B14F-4D97-AF65-F5344CB8AC3E}">
        <p14:creationId xmlns:p14="http://schemas.microsoft.com/office/powerpoint/2010/main" val="41302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Consider How You Spend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42278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– Lift one another up in praise of God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be Thankful in everything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Time to submit to each other – to defer, give preference to</a:t>
            </a:r>
          </a:p>
        </p:txBody>
      </p:sp>
    </p:spTree>
    <p:extLst>
      <p:ext uri="{BB962C8B-B14F-4D97-AF65-F5344CB8AC3E}">
        <p14:creationId xmlns:p14="http://schemas.microsoft.com/office/powerpoint/2010/main" val="2781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for immorality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biblical love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for empty talk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be in, to know and most importantly to live the Word of God</a:t>
            </a:r>
          </a:p>
        </p:txBody>
      </p:sp>
    </p:spTree>
    <p:extLst>
      <p:ext uri="{BB962C8B-B14F-4D97-AF65-F5344CB8AC3E}">
        <p14:creationId xmlns:p14="http://schemas.microsoft.com/office/powerpoint/2010/main" val="8489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838028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to be foolish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be wise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to participate in darkness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always time to walk as children of light</a:t>
            </a:r>
          </a:p>
          <a:p>
            <a:pPr marL="0" indent="0" algn="ctr">
              <a:buNone/>
            </a:pPr>
            <a:endParaRPr lang="en-US" sz="48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131643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to be foolish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be wise – to know God’s will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do not have time to participate in darkness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always time to walk as children of light</a:t>
            </a:r>
          </a:p>
          <a:p>
            <a:pPr marL="0" indent="0" algn="ctr">
              <a:buNone/>
            </a:pPr>
            <a:endParaRPr lang="en-US" sz="48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131643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Praise God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be thankful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Not time to grumble, complain, whine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It is time to put others before yourself</a:t>
            </a:r>
          </a:p>
        </p:txBody>
      </p:sp>
    </p:spTree>
    <p:extLst>
      <p:ext uri="{BB962C8B-B14F-4D97-AF65-F5344CB8AC3E}">
        <p14:creationId xmlns:p14="http://schemas.microsoft.com/office/powerpoint/2010/main" val="26697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2131643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You can certainly see we have plenty to do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We have no time to waste on things we should not be doing – we have no “spare time”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rgbClr val="C00000"/>
                </a:solidFill>
              </a:rPr>
              <a:t>“…because the days are evil.”</a:t>
            </a:r>
          </a:p>
        </p:txBody>
      </p:sp>
    </p:spTree>
    <p:extLst>
      <p:ext uri="{BB962C8B-B14F-4D97-AF65-F5344CB8AC3E}">
        <p14:creationId xmlns:p14="http://schemas.microsoft.com/office/powerpoint/2010/main" val="7340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Redeem the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10" y="1762527"/>
            <a:ext cx="11750179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Make 2021 the year to</a:t>
            </a:r>
          </a:p>
          <a:p>
            <a:pPr marL="0" indent="0" algn="ctr">
              <a:buNone/>
            </a:pPr>
            <a:r>
              <a:rPr lang="en-US" sz="4800" b="1">
                <a:ln/>
                <a:solidFill>
                  <a:schemeClr val="tx1"/>
                </a:solidFill>
              </a:rPr>
              <a:t>“Make </a:t>
            </a:r>
            <a:r>
              <a:rPr lang="en-US" sz="4800" b="1" dirty="0">
                <a:ln/>
                <a:solidFill>
                  <a:schemeClr val="tx1"/>
                </a:solidFill>
              </a:rPr>
              <a:t>the most out of </a:t>
            </a:r>
            <a:r>
              <a:rPr lang="en-US" sz="4800" b="1">
                <a:ln/>
                <a:solidFill>
                  <a:schemeClr val="tx1"/>
                </a:solidFill>
              </a:rPr>
              <a:t>every opportunity”</a:t>
            </a:r>
            <a:endParaRPr lang="en-US" sz="4800" b="1" dirty="0">
              <a:ln/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To </a:t>
            </a:r>
            <a:r>
              <a:rPr lang="en-US" sz="4800" b="1" dirty="0">
                <a:ln/>
                <a:solidFill>
                  <a:srgbClr val="C00000"/>
                </a:solidFill>
              </a:rPr>
              <a:t>Exalt</a:t>
            </a:r>
            <a:r>
              <a:rPr lang="en-US" sz="4800" b="1" dirty="0">
                <a:ln/>
                <a:solidFill>
                  <a:schemeClr val="tx1"/>
                </a:solidFill>
              </a:rPr>
              <a:t> God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To </a:t>
            </a:r>
            <a:r>
              <a:rPr lang="en-US" sz="4800" b="1" dirty="0">
                <a:ln/>
                <a:solidFill>
                  <a:srgbClr val="C00000"/>
                </a:solidFill>
              </a:rPr>
              <a:t>Edify</a:t>
            </a:r>
            <a:r>
              <a:rPr lang="en-US" sz="4800" b="1" dirty="0">
                <a:ln/>
                <a:solidFill>
                  <a:schemeClr val="tx1"/>
                </a:solidFill>
              </a:rPr>
              <a:t> the Saints</a:t>
            </a:r>
          </a:p>
          <a:p>
            <a:pPr marL="0" indent="0" algn="ctr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&amp;To </a:t>
            </a:r>
            <a:r>
              <a:rPr lang="en-US" sz="4800" b="1" dirty="0">
                <a:ln/>
                <a:solidFill>
                  <a:srgbClr val="C00000"/>
                </a:solidFill>
              </a:rPr>
              <a:t>Evangelize</a:t>
            </a:r>
            <a:r>
              <a:rPr lang="en-US" sz="4800" b="1" dirty="0">
                <a:ln/>
                <a:solidFill>
                  <a:schemeClr val="tx1"/>
                </a:solidFill>
              </a:rPr>
              <a:t> the Lost </a:t>
            </a:r>
            <a:endParaRPr lang="en-US" sz="48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350" y="378882"/>
            <a:ext cx="10058400" cy="1450757"/>
          </a:xfrm>
        </p:spPr>
        <p:txBody>
          <a:bodyPr/>
          <a:lstStyle/>
          <a:p>
            <a:r>
              <a:rPr lang="en-US" dirty="0"/>
              <a:t>Bookend “One </a:t>
            </a:r>
            <a:r>
              <a:rPr lang="en-US" dirty="0" err="1"/>
              <a:t>Anothers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50" y="3286854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000" b="1" dirty="0">
                <a:ln/>
                <a:solidFill>
                  <a:srgbClr val="C00000"/>
                </a:solidFill>
              </a:rPr>
              <a:t>Ephesians 4:32-5:21</a:t>
            </a:r>
            <a:endParaRPr lang="en-US" sz="6000" b="1" dirty="0">
              <a:ln/>
              <a:solidFill>
                <a:schemeClr val="tx1"/>
              </a:solidFill>
            </a:endParaRPr>
          </a:p>
          <a:p>
            <a:pPr algn="ctr"/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46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" y="387271"/>
            <a:ext cx="11078781" cy="1450757"/>
          </a:xfrm>
        </p:spPr>
        <p:txBody>
          <a:bodyPr/>
          <a:lstStyle/>
          <a:p>
            <a:r>
              <a:rPr lang="en-US" sz="5400" dirty="0"/>
              <a:t>Bookend</a:t>
            </a:r>
            <a:r>
              <a:rPr lang="en-US" dirty="0"/>
              <a:t> “One </a:t>
            </a:r>
            <a:r>
              <a:rPr lang="en-US" dirty="0" err="1"/>
              <a:t>Anothers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15" y="1838028"/>
            <a:ext cx="1129997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5000" b="1" dirty="0">
                <a:ln/>
                <a:solidFill>
                  <a:schemeClr val="tx1"/>
                </a:solidFill>
              </a:rPr>
              <a:t>1-	Be Kind, Tender Hearted, &amp; Forgiving 	to “One Another” (4:32)</a:t>
            </a:r>
          </a:p>
          <a:p>
            <a:pPr marL="0" indent="0">
              <a:buNone/>
            </a:pPr>
            <a:r>
              <a:rPr lang="en-US" sz="5000" b="1" dirty="0">
                <a:ln/>
                <a:solidFill>
                  <a:schemeClr val="tx1"/>
                </a:solidFill>
              </a:rPr>
              <a:t>2-	Speak to “One Another” in psalms, 	hymns and spiritual songs (5:19)</a:t>
            </a:r>
          </a:p>
          <a:p>
            <a:pPr marL="0" indent="0">
              <a:buNone/>
            </a:pPr>
            <a:r>
              <a:rPr lang="en-US" sz="5000" b="1" dirty="0">
                <a:ln/>
                <a:solidFill>
                  <a:schemeClr val="tx1"/>
                </a:solidFill>
              </a:rPr>
              <a:t>3- Be subject to “One Another” (5:21)</a:t>
            </a:r>
            <a:endParaRPr lang="en-US" sz="5000" b="1" dirty="0">
              <a:ln/>
              <a:solidFill>
                <a:srgbClr val="C00000"/>
              </a:solidFill>
            </a:endParaRPr>
          </a:p>
          <a:p>
            <a:pPr algn="ctr"/>
            <a:endParaRPr lang="en-US" sz="4000" b="1" dirty="0">
              <a:ln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/>
          <a:lstStyle/>
          <a:p>
            <a:r>
              <a:rPr lang="en-US" dirty="0"/>
              <a:t>As a New Year Approaches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Content Placeholder 3" descr="Stopwatch">
                <a:extLst>
                  <a:ext uri="{FF2B5EF4-FFF2-40B4-BE49-F238E27FC236}">
                    <a16:creationId xmlns:a16="http://schemas.microsoft.com/office/drawing/2014/main" id="{7D9F92D9-0E37-49E8-8C61-6266F73FC03C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52968086"/>
                  </p:ext>
                </p:extLst>
              </p:nvPr>
            </p:nvGraphicFramePr>
            <p:xfrm>
              <a:off x="2498241" y="2220859"/>
              <a:ext cx="2569138" cy="340195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69138" cy="3401958"/>
                    </a:xfrm>
                    <a:prstGeom prst="rect">
                      <a:avLst/>
                    </a:prstGeom>
                  </am3d:spPr>
                  <am3d:camera>
                    <am3d:pos x="0" y="0" z="593655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5706" d="1000000"/>
                    <am3d:preTrans dx="-104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4354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Content Placeholder 3" descr="Stopwatch">
                <a:extLst>
                  <a:ext uri="{FF2B5EF4-FFF2-40B4-BE49-F238E27FC236}">
                    <a16:creationId xmlns:a16="http://schemas.microsoft.com/office/drawing/2014/main" id="{7D9F92D9-0E37-49E8-8C61-6266F73FC0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241" y="2220859"/>
                <a:ext cx="2569138" cy="340195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154C8B8-906B-4BF6-B508-340DC51CAF00}"/>
              </a:ext>
            </a:extLst>
          </p:cNvPr>
          <p:cNvSpPr/>
          <p:nvPr/>
        </p:nvSpPr>
        <p:spPr>
          <a:xfrm>
            <a:off x="6270642" y="3017669"/>
            <a:ext cx="2486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6915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2438"/>
            <a:ext cx="10058400" cy="145075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9600" b="1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Speak Pro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6E8FA-D3EE-4735-831E-E1AC4454BB90}"/>
              </a:ext>
            </a:extLst>
          </p:cNvPr>
          <p:cNvSpPr/>
          <p:nvPr/>
        </p:nvSpPr>
        <p:spPr>
          <a:xfrm>
            <a:off x="1387358" y="2010206"/>
            <a:ext cx="984461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“The two most powerful warriors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patience and time” Leo Tolstoy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“Time is money” Benjamin Franklin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“Time is the most valuable thing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man can spend” Theophrastus</a:t>
            </a:r>
          </a:p>
        </p:txBody>
      </p:sp>
    </p:spTree>
    <p:extLst>
      <p:ext uri="{BB962C8B-B14F-4D97-AF65-F5344CB8AC3E}">
        <p14:creationId xmlns:p14="http://schemas.microsoft.com/office/powerpoint/2010/main" val="13794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12438"/>
            <a:ext cx="10058400" cy="1450757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sz="9600" b="1" spc="0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Speak Pro" panose="020F0502020204030204"/>
                <a:ea typeface="+mn-ea"/>
                <a:cs typeface="+mn-cs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6E8FA-D3EE-4735-831E-E1AC4454BB90}"/>
              </a:ext>
            </a:extLst>
          </p:cNvPr>
          <p:cNvSpPr/>
          <p:nvPr/>
        </p:nvSpPr>
        <p:spPr>
          <a:xfrm>
            <a:off x="871671" y="2240944"/>
            <a:ext cx="1107535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“Time waits for no one” – Anonymous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“They key is in not spending time,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in investing it” - Stephen R. Covey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actitime.com/time-management/best-time-quotes</a:t>
            </a:r>
          </a:p>
        </p:txBody>
      </p:sp>
    </p:spTree>
    <p:extLst>
      <p:ext uri="{BB962C8B-B14F-4D97-AF65-F5344CB8AC3E}">
        <p14:creationId xmlns:p14="http://schemas.microsoft.com/office/powerpoint/2010/main" val="14947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“Redeem the 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681" y="2035517"/>
            <a:ext cx="1005840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To “redeem” is to “gain or regain possession of something in exchange for payment”</a:t>
            </a:r>
          </a:p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To buy back time? What would you pay?</a:t>
            </a:r>
          </a:p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Not speaking of Chronological time</a:t>
            </a:r>
          </a:p>
        </p:txBody>
      </p:sp>
    </p:spTree>
    <p:extLst>
      <p:ext uri="{BB962C8B-B14F-4D97-AF65-F5344CB8AC3E}">
        <p14:creationId xmlns:p14="http://schemas.microsoft.com/office/powerpoint/2010/main" val="19350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631B-C948-44CA-9485-C2F9B26F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396" y="387271"/>
            <a:ext cx="10058400" cy="1450757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“Redeem the 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549C-561B-4339-BFA8-1D50DBA69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848" y="1909682"/>
            <a:ext cx="10058400" cy="4435212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Paul is speaking of making the most of the moment</a:t>
            </a:r>
          </a:p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Making the most of the OPPORTUNITY</a:t>
            </a:r>
          </a:p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Carpi Diem – “Seize the Day” </a:t>
            </a:r>
          </a:p>
          <a:p>
            <a:pPr marL="0" indent="0">
              <a:buNone/>
            </a:pPr>
            <a:r>
              <a:rPr lang="en-US" sz="4800" b="1" dirty="0">
                <a:ln/>
                <a:solidFill>
                  <a:schemeClr val="tx1"/>
                </a:solidFill>
              </a:rPr>
              <a:t>Horace – “enjoy life while one can”</a:t>
            </a:r>
          </a:p>
        </p:txBody>
      </p:sp>
    </p:spTree>
    <p:extLst>
      <p:ext uri="{BB962C8B-B14F-4D97-AF65-F5344CB8AC3E}">
        <p14:creationId xmlns:p14="http://schemas.microsoft.com/office/powerpoint/2010/main" val="42446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20455</TotalTime>
  <Words>917</Words>
  <Application>Microsoft Office PowerPoint</Application>
  <PresentationFormat>Widescreen</PresentationFormat>
  <Paragraphs>116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Georgia Pro Cond Light</vt:lpstr>
      <vt:lpstr>Speak Pro</vt:lpstr>
      <vt:lpstr>RetrospectVTI</vt:lpstr>
      <vt:lpstr>The “One Anothers”</vt:lpstr>
      <vt:lpstr>Redeem The Time</vt:lpstr>
      <vt:lpstr>Bookend “One Anothers”</vt:lpstr>
      <vt:lpstr>Bookend “One Anothers”</vt:lpstr>
      <vt:lpstr>As a New Year Approaches</vt:lpstr>
      <vt:lpstr>Time</vt:lpstr>
      <vt:lpstr>Time</vt:lpstr>
      <vt:lpstr>“Redeem the Time”</vt:lpstr>
      <vt:lpstr>“Redeem the Time”</vt:lpstr>
      <vt:lpstr>“Redeem the Time”</vt:lpstr>
      <vt:lpstr>“Redeem the Time”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Consider How You Spend Time</vt:lpstr>
      <vt:lpstr>Redeem the Time</vt:lpstr>
      <vt:lpstr>Redeem the Time</vt:lpstr>
      <vt:lpstr>Redeem the Time</vt:lpstr>
      <vt:lpstr>Redeem the Time</vt:lpstr>
      <vt:lpstr>Redeem the Time</vt:lpstr>
      <vt:lpstr>Redeem the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“One Anothers”</dc:title>
  <dc:creator>J.S. Piper</dc:creator>
  <cp:lastModifiedBy>J.S. Piper</cp:lastModifiedBy>
  <cp:revision>168</cp:revision>
  <cp:lastPrinted>2020-10-18T14:38:12Z</cp:lastPrinted>
  <dcterms:created xsi:type="dcterms:W3CDTF">2020-09-27T14:09:34Z</dcterms:created>
  <dcterms:modified xsi:type="dcterms:W3CDTF">2020-12-27T14:50:15Z</dcterms:modified>
</cp:coreProperties>
</file>