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sldIdLst>
    <p:sldId id="266" r:id="rId5"/>
    <p:sldId id="359" r:id="rId6"/>
    <p:sldId id="649" r:id="rId7"/>
    <p:sldId id="826" r:id="rId8"/>
    <p:sldId id="827" r:id="rId9"/>
    <p:sldId id="828" r:id="rId10"/>
    <p:sldId id="829" r:id="rId11"/>
    <p:sldId id="830" r:id="rId12"/>
    <p:sldId id="831" r:id="rId13"/>
    <p:sldId id="832" r:id="rId14"/>
    <p:sldId id="807" r:id="rId15"/>
    <p:sldId id="833" r:id="rId16"/>
    <p:sldId id="834" r:id="rId17"/>
    <p:sldId id="781" r:id="rId18"/>
    <p:sldId id="835" r:id="rId19"/>
    <p:sldId id="843" r:id="rId20"/>
    <p:sldId id="786" r:id="rId21"/>
    <p:sldId id="836" r:id="rId22"/>
    <p:sldId id="837" r:id="rId23"/>
    <p:sldId id="838" r:id="rId24"/>
    <p:sldId id="839" r:id="rId25"/>
    <p:sldId id="840" r:id="rId26"/>
    <p:sldId id="841" r:id="rId27"/>
    <p:sldId id="842" r:id="rId28"/>
    <p:sldId id="844" r:id="rId29"/>
    <p:sldId id="845" r:id="rId30"/>
  </p:sldIdLst>
  <p:sldSz cx="12192000" cy="6858000"/>
  <p:notesSz cx="7011988" cy="9297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.S. Piper" initials="JP" lastIdx="7" clrIdx="0">
    <p:extLst>
      <p:ext uri="{19B8F6BF-5375-455C-9EA6-DF929625EA0E}">
        <p15:presenceInfo xmlns:p15="http://schemas.microsoft.com/office/powerpoint/2012/main" userId="e9c76d8f181e84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19" autoAdjust="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84DA70-C731-4C70-880D-CCD4705E623C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369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2067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6136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30892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265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483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8476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1557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5454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6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744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9733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9886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4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4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6E202-B606-4609-B914-27C9371A1F6D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8514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D986-8816-4272-A432-0437A28A9828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0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D6E202-B606-4609-B914-27C9371A1F6D}" type="datetime1">
              <a:rPr lang="en-US" smtClean="0"/>
              <a:t>5/2/2021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7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562263" y="655592"/>
            <a:ext cx="5428489" cy="3278684"/>
          </a:xfrm>
        </p:spPr>
        <p:txBody>
          <a:bodyPr>
            <a:normAutofit/>
          </a:bodyPr>
          <a:lstStyle/>
          <a:p>
            <a:r>
              <a:rPr lang="en-US" dirty="0"/>
              <a:t>The “One </a:t>
            </a:r>
            <a:r>
              <a:rPr lang="en-US" dirty="0" err="1"/>
              <a:t>Anothers</a:t>
            </a:r>
            <a:r>
              <a:rPr lang="en-US" dirty="0"/>
              <a:t>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666685" y="3933534"/>
            <a:ext cx="5424749" cy="62179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/>
              <a:t>Scriptures Quoted are from the NASB translation unless otherwise noted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" r="-1" b="11941"/>
          <a:stretch/>
        </p:blipFill>
        <p:spPr>
          <a:xfrm rot="21420000">
            <a:off x="6434380" y="-4410"/>
            <a:ext cx="4672896" cy="4425352"/>
          </a:xfrm>
          <a:custGeom>
            <a:avLst/>
            <a:gdLst/>
            <a:ahLst/>
            <a:cxnLst/>
            <a:rect l="l" t="t" r="r" b="b"/>
            <a:pathLst>
              <a:path w="4672896" h="4425352">
                <a:moveTo>
                  <a:pt x="2262547" y="0"/>
                </a:moveTo>
                <a:lnTo>
                  <a:pt x="4672895" y="126321"/>
                </a:lnTo>
                <a:lnTo>
                  <a:pt x="4672896" y="4425352"/>
                </a:lnTo>
                <a:lnTo>
                  <a:pt x="0" y="4425352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1" y="378831"/>
            <a:ext cx="11543251" cy="115196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“remember 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1618" y="1379604"/>
            <a:ext cx="12052708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/>
              <a:t>Matthew 26:26-29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Mark 14:22-25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Luke 22:14-23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1 Corinthians 11:23-34</a:t>
            </a: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924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1" y="378831"/>
            <a:ext cx="11543251" cy="115196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Remember Christ’s humility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51" y="1379604"/>
            <a:ext cx="11367082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	Disciples arguing – who is the greatest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Jesus demonstrated humility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Washing feet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Coming to earth, dying on the cross</a:t>
            </a: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059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1" y="378831"/>
            <a:ext cx="11543251" cy="115196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Remember Christ’s humility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51" y="1379604"/>
            <a:ext cx="11367082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	“Do nothing from selfishness or empty conceit, but with humility of mind regard one another more important than yourselves…” Philippians 2:3</a:t>
            </a: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8667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1" y="378831"/>
            <a:ext cx="11543251" cy="115196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Remember Christ’s humility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51" y="1379604"/>
            <a:ext cx="11367082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	“Being found in appearance as a man, He humbled Himself by becoming obedient to the point of death, even the death on a cross”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Philippians 2:8</a:t>
            </a: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702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26" y="257962"/>
            <a:ext cx="10914077" cy="1151965"/>
          </a:xfrm>
        </p:spPr>
        <p:txBody>
          <a:bodyPr>
            <a:noAutofit/>
          </a:bodyPr>
          <a:lstStyle/>
          <a:p>
            <a:pPr algn="ctr"/>
            <a:r>
              <a:rPr lang="en-US" sz="5200" dirty="0"/>
              <a:t>Remember The Unity We Have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3029"/>
            <a:ext cx="11669085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cap="none" dirty="0">
                <a:latin typeface="+mj-lt"/>
              </a:rPr>
              <a:t>Think about the elements</a:t>
            </a:r>
          </a:p>
          <a:p>
            <a:pPr marL="0" indent="0" algn="ctr">
              <a:buNone/>
            </a:pPr>
            <a:r>
              <a:rPr lang="en-US" sz="4400" cap="none" dirty="0">
                <a:latin typeface="+mj-lt"/>
              </a:rPr>
              <a:t>One loaf of bread – symbolic of one body</a:t>
            </a:r>
          </a:p>
          <a:p>
            <a:pPr marL="0" indent="0" algn="ctr">
              <a:buNone/>
            </a:pPr>
            <a:r>
              <a:rPr lang="en-US" sz="4400" cap="none" dirty="0">
                <a:latin typeface="+mj-lt"/>
              </a:rPr>
              <a:t>1 Corinthians 12:12-13</a:t>
            </a:r>
          </a:p>
          <a:p>
            <a:pPr marL="0" indent="0" algn="ctr">
              <a:buNone/>
            </a:pPr>
            <a:r>
              <a:rPr lang="en-US" sz="4400" cap="none" dirty="0">
                <a:latin typeface="+mj-lt"/>
              </a:rPr>
              <a:t>One cup – symbolic of one life</a:t>
            </a: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364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26" y="257962"/>
            <a:ext cx="10914077" cy="1151965"/>
          </a:xfrm>
        </p:spPr>
        <p:txBody>
          <a:bodyPr>
            <a:noAutofit/>
          </a:bodyPr>
          <a:lstStyle/>
          <a:p>
            <a:pPr algn="ctr"/>
            <a:r>
              <a:rPr lang="en-US" sz="5200" dirty="0"/>
              <a:t>Remember The Unity We Have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7171"/>
            <a:ext cx="11669085" cy="6398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cap="none" dirty="0">
                <a:latin typeface="+mj-lt"/>
              </a:rPr>
              <a:t>“For the life of the flesh is in the blood, and I have given it to you on the altar to make atonement for your souls; for it is the blood by reason of the life that makes atonement.” </a:t>
            </a:r>
          </a:p>
          <a:p>
            <a:pPr marL="0" indent="0" algn="ctr">
              <a:buNone/>
            </a:pPr>
            <a:r>
              <a:rPr lang="en-US" sz="4400" cap="none" dirty="0">
                <a:latin typeface="+mj-lt"/>
              </a:rPr>
              <a:t>Leviticus 17:11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231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26" y="257962"/>
            <a:ext cx="10914077" cy="1151965"/>
          </a:xfrm>
        </p:spPr>
        <p:txBody>
          <a:bodyPr>
            <a:noAutofit/>
          </a:bodyPr>
          <a:lstStyle/>
          <a:p>
            <a:pPr algn="ctr"/>
            <a:r>
              <a:rPr lang="en-US" sz="5200" dirty="0"/>
              <a:t>Remember The Unity We Have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7171"/>
            <a:ext cx="11669085" cy="6398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cap="none" dirty="0">
                <a:latin typeface="+mj-lt"/>
              </a:rPr>
              <a:t>“I am not asking on behalf of these alone, but also for those who believe in Me through their word, that they may all be one; just as You, Father, are in Me and I in You, that they also may be in Us... </a:t>
            </a:r>
          </a:p>
          <a:p>
            <a:pPr marL="0" indent="0" algn="ctr">
              <a:buNone/>
            </a:pPr>
            <a:r>
              <a:rPr lang="en-US" sz="4400" cap="none" dirty="0">
                <a:latin typeface="+mj-lt"/>
              </a:rPr>
              <a:t>John 17:20,21a</a:t>
            </a: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5851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17" y="257962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Remember the Cost of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885" y="1409927"/>
            <a:ext cx="11669085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“You must not eat…” - Genesis 2:17 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“For the wages of sin is death…” Rom. 6:23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The cost of our sin was Christ’s Life</a:t>
            </a: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717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17" y="257962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Remember the Cost of sin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885" y="1623847"/>
            <a:ext cx="11669085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“For as through the one man’s disobedience the many were made sinners, so also through the obedience of the One the many will be made righteous.” Romans 5:19</a:t>
            </a:r>
          </a:p>
          <a:p>
            <a:pPr marL="0" indent="0" algn="ctr">
              <a:buNone/>
            </a:pPr>
            <a:endParaRPr lang="en-US" sz="4800" cap="none" dirty="0">
              <a:latin typeface="+mj-lt"/>
            </a:endParaRP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4766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17" y="257962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Remember Christ’s Obedience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885" y="1623847"/>
            <a:ext cx="11669085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“For as through the one man’s disobedience the many were made sinners, so also through the obedience of the One the many will be made righteous.” Romans 5:19</a:t>
            </a:r>
          </a:p>
          <a:p>
            <a:pPr marL="0" indent="0" algn="ctr">
              <a:buNone/>
            </a:pPr>
            <a:endParaRPr lang="en-US" sz="4800" cap="none" dirty="0">
              <a:latin typeface="+mj-lt"/>
            </a:endParaRP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114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A06CA-A907-4F52-A985-D692DBD01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283" y="490503"/>
            <a:ext cx="10794953" cy="44338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dirty="0">
                <a:solidFill>
                  <a:schemeClr val="tx1"/>
                </a:solidFill>
              </a:rPr>
              <a:t>Remember Me</a:t>
            </a:r>
          </a:p>
        </p:txBody>
      </p:sp>
    </p:spTree>
    <p:extLst>
      <p:ext uri="{BB962C8B-B14F-4D97-AF65-F5344CB8AC3E}">
        <p14:creationId xmlns:p14="http://schemas.microsoft.com/office/powerpoint/2010/main" val="344151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17" y="257962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Remember Christ’s Obedience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885" y="1623847"/>
            <a:ext cx="11669085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“…becoming obedient to the point of death”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We should be obedient 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“If you love Me, you will keep My commandments.”  John 14:15</a:t>
            </a:r>
          </a:p>
          <a:p>
            <a:pPr marL="0" indent="0" algn="ctr">
              <a:buNone/>
            </a:pPr>
            <a:endParaRPr lang="en-US" sz="4800" cap="none" dirty="0">
              <a:latin typeface="+mj-lt"/>
            </a:endParaRP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037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17" y="257962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Remember Christ’s Obedience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885" y="1623847"/>
            <a:ext cx="11669085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Christ’s obedience demonstrated His love for the Father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His Love for us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Our obedience demonstrates our love</a:t>
            </a: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0997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17" y="257962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Remember Christ’s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885" y="1623847"/>
            <a:ext cx="11669085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“Greater love has no one than this, that a person will lay down his life for his friends.” John 15:13</a:t>
            </a: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813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17" y="257962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Remember Christ bore our burden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5308"/>
            <a:ext cx="11669085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“Bear one another’s burdens, and thereby fulfill the law of Christ.” Galatians 6:2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We could not bear our burden &amp; have a relationship with God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Christ bore it for us</a:t>
            </a: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598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1" y="132127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Remember Christ’s Purpose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1635"/>
            <a:ext cx="11669085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To save sinners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“…Christ Jesus came into the world to save sinners…” 1 Timothy 1:15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For the son of man has come to seek and to save that which was lost.” Luke 19:10</a:t>
            </a:r>
          </a:p>
        </p:txBody>
      </p:sp>
    </p:spTree>
    <p:extLst>
      <p:ext uri="{BB962C8B-B14F-4D97-AF65-F5344CB8AC3E}">
        <p14:creationId xmlns:p14="http://schemas.microsoft.com/office/powerpoint/2010/main" val="176250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1" y="132127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Remember Christ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1635"/>
            <a:ext cx="11669085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Be humble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Be united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Be obedient – deterrent to sin</a:t>
            </a:r>
          </a:p>
        </p:txBody>
      </p:sp>
    </p:spTree>
    <p:extLst>
      <p:ext uri="{BB962C8B-B14F-4D97-AF65-F5344CB8AC3E}">
        <p14:creationId xmlns:p14="http://schemas.microsoft.com/office/powerpoint/2010/main" val="314936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01" y="132127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Remember Christ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11635"/>
            <a:ext cx="11669085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Love one another - sacrifice 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Bear one another’s burdens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Consistently sow the seed of </a:t>
            </a:r>
            <a:r>
              <a:rPr lang="en-US" sz="4800" cap="none">
                <a:latin typeface="+mj-lt"/>
              </a:rPr>
              <a:t>the gospel</a:t>
            </a:r>
            <a:endParaRPr lang="en-US" sz="4800" cap="non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465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1" y="378831"/>
            <a:ext cx="11543251" cy="115196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Memory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51" y="1379604"/>
            <a:ext cx="11367082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	Struggle to memorize Scripture?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Remembering names, a challenge?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Can not remember where you put your keys?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You are in trouble when…</a:t>
            </a: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209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1" y="378831"/>
            <a:ext cx="11543251" cy="115196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Memory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51" y="1379604"/>
            <a:ext cx="11367082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	Benefits of memory loss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You can hide your own Easter eggs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Plan your own surprise party</a:t>
            </a: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79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1" y="378831"/>
            <a:ext cx="11543251" cy="115196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Memory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51" y="1379604"/>
            <a:ext cx="11367082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/>
              <a:t>Is your brain like the Bermuda Triangle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Do you have a photographic memory?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But it just takes hours to develop?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Has  low resolution?</a:t>
            </a: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995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1" y="378831"/>
            <a:ext cx="11543251" cy="115196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Memory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51" y="1379604"/>
            <a:ext cx="11367082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/>
              <a:t>“Not only is my short-term memory horrible,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But so is my short-term memory.”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“A short pencil is better than a long memory”</a:t>
            </a: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765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1" y="378831"/>
            <a:ext cx="11543251" cy="115196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“remember 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51" y="1379604"/>
            <a:ext cx="11367082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/>
              <a:t>No of us want to be forgotten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“…I don’t want to leave a legacy. I don’t care if they remember me – Only Jesus”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I would like to be remembered</a:t>
            </a: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040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1" y="378831"/>
            <a:ext cx="11543251" cy="115196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“remember 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1618" y="1379604"/>
            <a:ext cx="12052708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/>
              <a:t>I would like to leave a legacy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To be remembered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Memories do fade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In time we will be a distant memory</a:t>
            </a: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439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ED39-87E5-4A98-AC92-A7349D9B1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51" y="378831"/>
            <a:ext cx="11543251" cy="115196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“remember Me”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385EB-A163-4779-B635-481FB3E86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1618" y="1379604"/>
            <a:ext cx="12052708" cy="52347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cap="none" dirty="0"/>
              <a:t>Christ knew memories fade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Instituted the “Lord’s Supper”</a:t>
            </a:r>
          </a:p>
          <a:p>
            <a:pPr marL="0" indent="0" algn="ctr">
              <a:buNone/>
            </a:pPr>
            <a:r>
              <a:rPr lang="en-US" sz="4800" cap="none" dirty="0">
                <a:latin typeface="+mj-lt"/>
              </a:rPr>
              <a:t>“Do this in remembrance of Me”</a:t>
            </a:r>
          </a:p>
          <a:p>
            <a:pPr marL="0" indent="0" algn="ctr">
              <a:buNone/>
            </a:pPr>
            <a:endParaRPr lang="en-US" sz="5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121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http://purl.org/dc/terms/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4693</TotalTime>
  <Words>735</Words>
  <Application>Microsoft Office PowerPoint</Application>
  <PresentationFormat>Widescreen</PresentationFormat>
  <Paragraphs>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Impact</vt:lpstr>
      <vt:lpstr>Main Event</vt:lpstr>
      <vt:lpstr>The “One Anothers”</vt:lpstr>
      <vt:lpstr>Remember Me</vt:lpstr>
      <vt:lpstr>Memory Issues</vt:lpstr>
      <vt:lpstr>Memory Issues</vt:lpstr>
      <vt:lpstr>Memory Issues</vt:lpstr>
      <vt:lpstr>Memory Issues</vt:lpstr>
      <vt:lpstr>“remember Me”</vt:lpstr>
      <vt:lpstr>“remember Me”</vt:lpstr>
      <vt:lpstr>“remember Me”</vt:lpstr>
      <vt:lpstr>“remember Me”</vt:lpstr>
      <vt:lpstr>Remember Christ’s humility</vt:lpstr>
      <vt:lpstr>Remember Christ’s humility</vt:lpstr>
      <vt:lpstr>Remember Christ’s humility</vt:lpstr>
      <vt:lpstr>Remember The Unity We Have In Christ</vt:lpstr>
      <vt:lpstr>Remember The Unity We Have In Christ</vt:lpstr>
      <vt:lpstr>Remember The Unity We Have In Christ</vt:lpstr>
      <vt:lpstr>Remember the Cost of sin</vt:lpstr>
      <vt:lpstr>Remember the Cost of sin</vt:lpstr>
      <vt:lpstr>Remember Christ’s Obedience</vt:lpstr>
      <vt:lpstr>Remember Christ’s Obedience</vt:lpstr>
      <vt:lpstr>Remember Christ’s Obedience</vt:lpstr>
      <vt:lpstr>Remember Christ’s Love</vt:lpstr>
      <vt:lpstr>Remember Christ bore our burden </vt:lpstr>
      <vt:lpstr>Remember Christ’s Purpose </vt:lpstr>
      <vt:lpstr>Remember Christ </vt:lpstr>
      <vt:lpstr>Remember Christ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“One Anothers”</dc:title>
  <dc:creator>J.S. Piper</dc:creator>
  <cp:lastModifiedBy>J.S. Piper</cp:lastModifiedBy>
  <cp:revision>201</cp:revision>
  <dcterms:created xsi:type="dcterms:W3CDTF">2021-01-17T15:10:48Z</dcterms:created>
  <dcterms:modified xsi:type="dcterms:W3CDTF">2021-05-02T13:56:37Z</dcterms:modified>
</cp:coreProperties>
</file>