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7" r:id="rId3"/>
    <p:sldId id="281" r:id="rId4"/>
    <p:sldId id="282" r:id="rId5"/>
    <p:sldId id="283" r:id="rId6"/>
    <p:sldId id="280" r:id="rId7"/>
    <p:sldId id="258" r:id="rId8"/>
    <p:sldId id="278" r:id="rId9"/>
    <p:sldId id="279" r:id="rId10"/>
    <p:sldId id="271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6D2F1-F5AC-4474-ACD3-43D1D8661FDC}" v="652" dt="2021-10-03T14:21:18.0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8506D2F1-F5AC-4474-ACD3-43D1D8661FDC}"/>
    <pc:docChg chg="undo custSel addSld delSld modSld sldOrd delMainMaster">
      <pc:chgData name="Bobby Truax" userId="bf75d2c400ba1cfd" providerId="LiveId" clId="{8506D2F1-F5AC-4474-ACD3-43D1D8661FDC}" dt="2021-10-03T14:21:18.054" v="941" actId="20577"/>
      <pc:docMkLst>
        <pc:docMk/>
      </pc:docMkLst>
      <pc:sldChg chg="new del">
        <pc:chgData name="Bobby Truax" userId="bf75d2c400ba1cfd" providerId="LiveId" clId="{8506D2F1-F5AC-4474-ACD3-43D1D8661FDC}" dt="2021-10-03T05:30:38.605" v="2" actId="47"/>
        <pc:sldMkLst>
          <pc:docMk/>
          <pc:sldMk cId="2723129982" sldId="256"/>
        </pc:sldMkLst>
      </pc:sldChg>
      <pc:sldChg chg="modSp add mod">
        <pc:chgData name="Bobby Truax" userId="bf75d2c400ba1cfd" providerId="LiveId" clId="{8506D2F1-F5AC-4474-ACD3-43D1D8661FDC}" dt="2021-10-03T05:34:17.345" v="43" actId="20577"/>
        <pc:sldMkLst>
          <pc:docMk/>
          <pc:sldMk cId="2411159180" sldId="257"/>
        </pc:sldMkLst>
        <pc:spChg chg="mod">
          <ac:chgData name="Bobby Truax" userId="bf75d2c400ba1cfd" providerId="LiveId" clId="{8506D2F1-F5AC-4474-ACD3-43D1D8661FDC}" dt="2021-10-03T05:33:59.885" v="5" actId="20577"/>
          <ac:spMkLst>
            <pc:docMk/>
            <pc:sldMk cId="2411159180" sldId="257"/>
            <ac:spMk id="2" creationId="{00000000-0000-0000-0000-000000000000}"/>
          </ac:spMkLst>
        </pc:spChg>
        <pc:spChg chg="mod">
          <ac:chgData name="Bobby Truax" userId="bf75d2c400ba1cfd" providerId="LiveId" clId="{8506D2F1-F5AC-4474-ACD3-43D1D8661FDC}" dt="2021-10-03T05:34:17.345" v="43" actId="20577"/>
          <ac:spMkLst>
            <pc:docMk/>
            <pc:sldMk cId="2411159180" sldId="257"/>
            <ac:spMk id="3" creationId="{00000000-0000-0000-0000-000000000000}"/>
          </ac:spMkLst>
        </pc:spChg>
      </pc:sldChg>
      <pc:sldChg chg="modSp add del mod modAnim">
        <pc:chgData name="Bobby Truax" userId="bf75d2c400ba1cfd" providerId="LiveId" clId="{8506D2F1-F5AC-4474-ACD3-43D1D8661FDC}" dt="2021-10-03T05:53:16.957" v="381"/>
        <pc:sldMkLst>
          <pc:docMk/>
          <pc:sldMk cId="1625062745" sldId="258"/>
        </pc:sldMkLst>
        <pc:spChg chg="mod">
          <ac:chgData name="Bobby Truax" userId="bf75d2c400ba1cfd" providerId="LiveId" clId="{8506D2F1-F5AC-4474-ACD3-43D1D8661FDC}" dt="2021-10-03T05:36:41.114" v="61" actId="20577"/>
          <ac:spMkLst>
            <pc:docMk/>
            <pc:sldMk cId="1625062745" sldId="258"/>
            <ac:spMk id="2" creationId="{00000000-0000-0000-0000-000000000000}"/>
          </ac:spMkLst>
        </pc:spChg>
        <pc:spChg chg="mod">
          <ac:chgData name="Bobby Truax" userId="bf75d2c400ba1cfd" providerId="LiveId" clId="{8506D2F1-F5AC-4474-ACD3-43D1D8661FDC}" dt="2021-10-03T05:52:14.766" v="380" actId="20577"/>
          <ac:spMkLst>
            <pc:docMk/>
            <pc:sldMk cId="1625062745" sldId="258"/>
            <ac:spMk id="3" creationId="{00000000-0000-0000-0000-000000000000}"/>
          </ac:spMkLst>
        </pc:spChg>
      </pc:sldChg>
      <pc:sldChg chg="add del">
        <pc:chgData name="Bobby Truax" userId="bf75d2c400ba1cfd" providerId="LiveId" clId="{8506D2F1-F5AC-4474-ACD3-43D1D8661FDC}" dt="2021-10-03T05:48:22.993" v="211" actId="47"/>
        <pc:sldMkLst>
          <pc:docMk/>
          <pc:sldMk cId="3949048472" sldId="259"/>
        </pc:sldMkLst>
      </pc:sldChg>
      <pc:sldChg chg="add del">
        <pc:chgData name="Bobby Truax" userId="bf75d2c400ba1cfd" providerId="LiveId" clId="{8506D2F1-F5AC-4474-ACD3-43D1D8661FDC}" dt="2021-10-03T05:47:51.226" v="209" actId="47"/>
        <pc:sldMkLst>
          <pc:docMk/>
          <pc:sldMk cId="2397236954" sldId="267"/>
        </pc:sldMkLst>
      </pc:sldChg>
      <pc:sldChg chg="add del">
        <pc:chgData name="Bobby Truax" userId="bf75d2c400ba1cfd" providerId="LiveId" clId="{8506D2F1-F5AC-4474-ACD3-43D1D8661FDC}" dt="2021-10-03T05:33:46.566" v="3" actId="47"/>
        <pc:sldMkLst>
          <pc:docMk/>
          <pc:sldMk cId="3403518719" sldId="269"/>
        </pc:sldMkLst>
      </pc:sldChg>
      <pc:sldChg chg="add del">
        <pc:chgData name="Bobby Truax" userId="bf75d2c400ba1cfd" providerId="LiveId" clId="{8506D2F1-F5AC-4474-ACD3-43D1D8661FDC}" dt="2021-10-03T05:47:01.719" v="182" actId="47"/>
        <pc:sldMkLst>
          <pc:docMk/>
          <pc:sldMk cId="1148799092" sldId="270"/>
        </pc:sldMkLst>
      </pc:sldChg>
      <pc:sldChg chg="modSp add mod modAnim">
        <pc:chgData name="Bobby Truax" userId="bf75d2c400ba1cfd" providerId="LiveId" clId="{8506D2F1-F5AC-4474-ACD3-43D1D8661FDC}" dt="2021-10-03T05:55:42.860" v="416" actId="20577"/>
        <pc:sldMkLst>
          <pc:docMk/>
          <pc:sldMk cId="171978177" sldId="271"/>
        </pc:sldMkLst>
        <pc:spChg chg="mod">
          <ac:chgData name="Bobby Truax" userId="bf75d2c400ba1cfd" providerId="LiveId" clId="{8506D2F1-F5AC-4474-ACD3-43D1D8661FDC}" dt="2021-10-03T05:55:23.307" v="407" actId="20577"/>
          <ac:spMkLst>
            <pc:docMk/>
            <pc:sldMk cId="171978177" sldId="271"/>
            <ac:spMk id="2" creationId="{00000000-0000-0000-0000-000000000000}"/>
          </ac:spMkLst>
        </pc:spChg>
        <pc:spChg chg="mod">
          <ac:chgData name="Bobby Truax" userId="bf75d2c400ba1cfd" providerId="LiveId" clId="{8506D2F1-F5AC-4474-ACD3-43D1D8661FDC}" dt="2021-10-03T05:55:42.860" v="416" actId="20577"/>
          <ac:spMkLst>
            <pc:docMk/>
            <pc:sldMk cId="171978177" sldId="271"/>
            <ac:spMk id="3" creationId="{00000000-0000-0000-0000-000000000000}"/>
          </ac:spMkLst>
        </pc:spChg>
      </pc:sldChg>
      <pc:sldChg chg="modSp add mod modAnim">
        <pc:chgData name="Bobby Truax" userId="bf75d2c400ba1cfd" providerId="LiveId" clId="{8506D2F1-F5AC-4474-ACD3-43D1D8661FDC}" dt="2021-10-03T14:21:18.054" v="941" actId="20577"/>
        <pc:sldMkLst>
          <pc:docMk/>
          <pc:sldMk cId="2493281995" sldId="272"/>
        </pc:sldMkLst>
        <pc:spChg chg="mod">
          <ac:chgData name="Bobby Truax" userId="bf75d2c400ba1cfd" providerId="LiveId" clId="{8506D2F1-F5AC-4474-ACD3-43D1D8661FDC}" dt="2021-10-03T14:21:18.054" v="941" actId="20577"/>
          <ac:spMkLst>
            <pc:docMk/>
            <pc:sldMk cId="2493281995" sldId="272"/>
            <ac:spMk id="2" creationId="{00000000-0000-0000-0000-000000000000}"/>
          </ac:spMkLst>
        </pc:spChg>
        <pc:spChg chg="mod">
          <ac:chgData name="Bobby Truax" userId="bf75d2c400ba1cfd" providerId="LiveId" clId="{8506D2F1-F5AC-4474-ACD3-43D1D8661FDC}" dt="2021-10-03T05:47:40.964" v="208"/>
          <ac:spMkLst>
            <pc:docMk/>
            <pc:sldMk cId="2493281995" sldId="272"/>
            <ac:spMk id="3" creationId="{00000000-0000-0000-0000-000000000000}"/>
          </ac:spMkLst>
        </pc:spChg>
      </pc:sldChg>
      <pc:sldChg chg="add del">
        <pc:chgData name="Bobby Truax" userId="bf75d2c400ba1cfd" providerId="LiveId" clId="{8506D2F1-F5AC-4474-ACD3-43D1D8661FDC}" dt="2021-10-03T05:47:53.673" v="210" actId="47"/>
        <pc:sldMkLst>
          <pc:docMk/>
          <pc:sldMk cId="12856061" sldId="273"/>
        </pc:sldMkLst>
      </pc:sldChg>
      <pc:sldChg chg="add del">
        <pc:chgData name="Bobby Truax" userId="bf75d2c400ba1cfd" providerId="LiveId" clId="{8506D2F1-F5AC-4474-ACD3-43D1D8661FDC}" dt="2021-10-03T05:49:13.013" v="214" actId="47"/>
        <pc:sldMkLst>
          <pc:docMk/>
          <pc:sldMk cId="2400099589" sldId="274"/>
        </pc:sldMkLst>
      </pc:sldChg>
      <pc:sldChg chg="add del">
        <pc:chgData name="Bobby Truax" userId="bf75d2c400ba1cfd" providerId="LiveId" clId="{8506D2F1-F5AC-4474-ACD3-43D1D8661FDC}" dt="2021-10-03T05:42:32.228" v="155" actId="47"/>
        <pc:sldMkLst>
          <pc:docMk/>
          <pc:sldMk cId="2673099132" sldId="275"/>
        </pc:sldMkLst>
      </pc:sldChg>
      <pc:sldChg chg="modSp add del mod">
        <pc:chgData name="Bobby Truax" userId="bf75d2c400ba1cfd" providerId="LiveId" clId="{8506D2F1-F5AC-4474-ACD3-43D1D8661FDC}" dt="2021-10-03T05:46:55.109" v="181" actId="47"/>
        <pc:sldMkLst>
          <pc:docMk/>
          <pc:sldMk cId="2715034454" sldId="276"/>
        </pc:sldMkLst>
        <pc:spChg chg="mod">
          <ac:chgData name="Bobby Truax" userId="bf75d2c400ba1cfd" providerId="LiveId" clId="{8506D2F1-F5AC-4474-ACD3-43D1D8661FDC}" dt="2021-10-03T05:45:39.637" v="162" actId="20577"/>
          <ac:spMkLst>
            <pc:docMk/>
            <pc:sldMk cId="2715034454" sldId="276"/>
            <ac:spMk id="3" creationId="{00000000-0000-0000-0000-000000000000}"/>
          </ac:spMkLst>
        </pc:spChg>
      </pc:sldChg>
      <pc:sldChg chg="modSp add ord modAnim">
        <pc:chgData name="Bobby Truax" userId="bf75d2c400ba1cfd" providerId="LiveId" clId="{8506D2F1-F5AC-4474-ACD3-43D1D8661FDC}" dt="2021-10-03T13:26:04.705" v="926" actId="20577"/>
        <pc:sldMkLst>
          <pc:docMk/>
          <pc:sldMk cId="1232464516" sldId="277"/>
        </pc:sldMkLst>
        <pc:spChg chg="mod">
          <ac:chgData name="Bobby Truax" userId="bf75d2c400ba1cfd" providerId="LiveId" clId="{8506D2F1-F5AC-4474-ACD3-43D1D8661FDC}" dt="2021-10-03T13:26:04.705" v="926" actId="20577"/>
          <ac:spMkLst>
            <pc:docMk/>
            <pc:sldMk cId="1232464516" sldId="277"/>
            <ac:spMk id="3" creationId="{00000000-0000-0000-0000-000000000000}"/>
          </ac:spMkLst>
        </pc:spChg>
      </pc:sldChg>
      <pc:sldChg chg="modSp add mod modAnim">
        <pc:chgData name="Bobby Truax" userId="bf75d2c400ba1cfd" providerId="LiveId" clId="{8506D2F1-F5AC-4474-ACD3-43D1D8661FDC}" dt="2021-10-03T13:46:52.197" v="939" actId="20577"/>
        <pc:sldMkLst>
          <pc:docMk/>
          <pc:sldMk cId="1727766146" sldId="278"/>
        </pc:sldMkLst>
        <pc:spChg chg="mod">
          <ac:chgData name="Bobby Truax" userId="bf75d2c400ba1cfd" providerId="LiveId" clId="{8506D2F1-F5AC-4474-ACD3-43D1D8661FDC}" dt="2021-10-03T05:49:32.276" v="231" actId="20577"/>
          <ac:spMkLst>
            <pc:docMk/>
            <pc:sldMk cId="1727766146" sldId="278"/>
            <ac:spMk id="2" creationId="{00000000-0000-0000-0000-000000000000}"/>
          </ac:spMkLst>
        </pc:spChg>
        <pc:spChg chg="mod">
          <ac:chgData name="Bobby Truax" userId="bf75d2c400ba1cfd" providerId="LiveId" clId="{8506D2F1-F5AC-4474-ACD3-43D1D8661FDC}" dt="2021-10-03T13:46:52.197" v="939" actId="20577"/>
          <ac:spMkLst>
            <pc:docMk/>
            <pc:sldMk cId="1727766146" sldId="278"/>
            <ac:spMk id="3" creationId="{00000000-0000-0000-0000-000000000000}"/>
          </ac:spMkLst>
        </pc:spChg>
      </pc:sldChg>
      <pc:sldChg chg="add modAnim">
        <pc:chgData name="Bobby Truax" userId="bf75d2c400ba1cfd" providerId="LiveId" clId="{8506D2F1-F5AC-4474-ACD3-43D1D8661FDC}" dt="2021-10-03T05:53:45.026" v="384"/>
        <pc:sldMkLst>
          <pc:docMk/>
          <pc:sldMk cId="544047643" sldId="279"/>
        </pc:sldMkLst>
      </pc:sldChg>
      <pc:sldChg chg="modSp add mod modAnim">
        <pc:chgData name="Bobby Truax" userId="bf75d2c400ba1cfd" providerId="LiveId" clId="{8506D2F1-F5AC-4474-ACD3-43D1D8661FDC}" dt="2021-10-03T13:13:16.831" v="897" actId="20577"/>
        <pc:sldMkLst>
          <pc:docMk/>
          <pc:sldMk cId="1751038491" sldId="280"/>
        </pc:sldMkLst>
        <pc:spChg chg="mod">
          <ac:chgData name="Bobby Truax" userId="bf75d2c400ba1cfd" providerId="LiveId" clId="{8506D2F1-F5AC-4474-ACD3-43D1D8661FDC}" dt="2021-10-03T13:05:47.373" v="846" actId="1076"/>
          <ac:spMkLst>
            <pc:docMk/>
            <pc:sldMk cId="1751038491" sldId="280"/>
            <ac:spMk id="2" creationId="{00000000-0000-0000-0000-000000000000}"/>
          </ac:spMkLst>
        </pc:spChg>
        <pc:spChg chg="mod">
          <ac:chgData name="Bobby Truax" userId="bf75d2c400ba1cfd" providerId="LiveId" clId="{8506D2F1-F5AC-4474-ACD3-43D1D8661FDC}" dt="2021-10-03T13:13:16.831" v="897" actId="20577"/>
          <ac:spMkLst>
            <pc:docMk/>
            <pc:sldMk cId="1751038491" sldId="280"/>
            <ac:spMk id="3" creationId="{00000000-0000-0000-0000-000000000000}"/>
          </ac:spMkLst>
        </pc:spChg>
      </pc:sldChg>
      <pc:sldChg chg="new del">
        <pc:chgData name="Bobby Truax" userId="bf75d2c400ba1cfd" providerId="LiveId" clId="{8506D2F1-F5AC-4474-ACD3-43D1D8661FDC}" dt="2021-10-03T12:59:04.988" v="426" actId="47"/>
        <pc:sldMkLst>
          <pc:docMk/>
          <pc:sldMk cId="3816865245" sldId="280"/>
        </pc:sldMkLst>
      </pc:sldChg>
      <pc:sldChg chg="modSp add modAnim">
        <pc:chgData name="Bobby Truax" userId="bf75d2c400ba1cfd" providerId="LiveId" clId="{8506D2F1-F5AC-4474-ACD3-43D1D8661FDC}" dt="2021-10-03T13:26:12.531" v="929" actId="20577"/>
        <pc:sldMkLst>
          <pc:docMk/>
          <pc:sldMk cId="2999412100" sldId="281"/>
        </pc:sldMkLst>
        <pc:spChg chg="mod">
          <ac:chgData name="Bobby Truax" userId="bf75d2c400ba1cfd" providerId="LiveId" clId="{8506D2F1-F5AC-4474-ACD3-43D1D8661FDC}" dt="2021-10-03T13:26:12.531" v="929" actId="20577"/>
          <ac:spMkLst>
            <pc:docMk/>
            <pc:sldMk cId="2999412100" sldId="281"/>
            <ac:spMk id="3" creationId="{00000000-0000-0000-0000-000000000000}"/>
          </ac:spMkLst>
        </pc:spChg>
      </pc:sldChg>
      <pc:sldChg chg="modSp add">
        <pc:chgData name="Bobby Truax" userId="bf75d2c400ba1cfd" providerId="LiveId" clId="{8506D2F1-F5AC-4474-ACD3-43D1D8661FDC}" dt="2021-10-03T13:26:20.257" v="932" actId="20577"/>
        <pc:sldMkLst>
          <pc:docMk/>
          <pc:sldMk cId="30516970" sldId="282"/>
        </pc:sldMkLst>
        <pc:spChg chg="mod">
          <ac:chgData name="Bobby Truax" userId="bf75d2c400ba1cfd" providerId="LiveId" clId="{8506D2F1-F5AC-4474-ACD3-43D1D8661FDC}" dt="2021-10-03T13:26:20.257" v="932" actId="20577"/>
          <ac:spMkLst>
            <pc:docMk/>
            <pc:sldMk cId="30516970" sldId="282"/>
            <ac:spMk id="3" creationId="{00000000-0000-0000-0000-000000000000}"/>
          </ac:spMkLst>
        </pc:spChg>
      </pc:sldChg>
      <pc:sldChg chg="modSp add">
        <pc:chgData name="Bobby Truax" userId="bf75d2c400ba1cfd" providerId="LiveId" clId="{8506D2F1-F5AC-4474-ACD3-43D1D8661FDC}" dt="2021-10-03T13:26:27.298" v="935" actId="20577"/>
        <pc:sldMkLst>
          <pc:docMk/>
          <pc:sldMk cId="48110680" sldId="283"/>
        </pc:sldMkLst>
        <pc:spChg chg="mod">
          <ac:chgData name="Bobby Truax" userId="bf75d2c400ba1cfd" providerId="LiveId" clId="{8506D2F1-F5AC-4474-ACD3-43D1D8661FDC}" dt="2021-10-03T13:26:27.298" v="935" actId="20577"/>
          <ac:spMkLst>
            <pc:docMk/>
            <pc:sldMk cId="48110680" sldId="283"/>
            <ac:spMk id="3" creationId="{00000000-0000-0000-0000-000000000000}"/>
          </ac:spMkLst>
        </pc:spChg>
      </pc:sldChg>
      <pc:sldMasterChg chg="del delSldLayout">
        <pc:chgData name="Bobby Truax" userId="bf75d2c400ba1cfd" providerId="LiveId" clId="{8506D2F1-F5AC-4474-ACD3-43D1D8661FDC}" dt="2021-10-03T05:30:38.605" v="2" actId="47"/>
        <pc:sldMasterMkLst>
          <pc:docMk/>
          <pc:sldMasterMk cId="1162303796" sldId="2147483648"/>
        </pc:sldMasterMkLst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1457361977" sldId="2147483649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77741530" sldId="2147483650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2184518592" sldId="2147483651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3662069208" sldId="2147483652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3134440589" sldId="2147483653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987457642" sldId="2147483654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1386979588" sldId="2147483655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4264683581" sldId="2147483656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2045201271" sldId="2147483657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3568583148" sldId="2147483658"/>
          </pc:sldLayoutMkLst>
        </pc:sldLayoutChg>
        <pc:sldLayoutChg chg="del">
          <pc:chgData name="Bobby Truax" userId="bf75d2c400ba1cfd" providerId="LiveId" clId="{8506D2F1-F5AC-4474-ACD3-43D1D8661FDC}" dt="2021-10-03T05:30:38.605" v="2" actId="47"/>
          <pc:sldLayoutMkLst>
            <pc:docMk/>
            <pc:sldMasterMk cId="1162303796" sldId="2147483648"/>
            <pc:sldLayoutMk cId="63291723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4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9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8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1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4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4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8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9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3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7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C9B4-656A-426D-8060-1898A26B5C62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C58E8-6424-405E-B096-7687D55FE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942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John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338" y="4636008"/>
            <a:ext cx="3860771" cy="1572768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I am the Resurrection &amp; the Life</a:t>
            </a:r>
          </a:p>
        </p:txBody>
      </p:sp>
      <p:sp>
        <p:nvSpPr>
          <p:cNvPr id="45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C7422E0-D2E5-412F-9563-AF4295483E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6" r="1541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115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Claim (20-27)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r>
              <a:rPr lang="en-US" sz="3200" dirty="0"/>
              <a:t>Respect from Martha (21-24): Master, Power, Hope</a:t>
            </a:r>
          </a:p>
          <a:p>
            <a:r>
              <a:rPr lang="en-US" sz="3200" dirty="0"/>
              <a:t>Resurrection and Life (25-26): </a:t>
            </a:r>
          </a:p>
          <a:p>
            <a:r>
              <a:rPr lang="en-US" sz="3200" dirty="0"/>
              <a:t>Response (26): Do you believe this?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Convincing Proof</a:t>
            </a:r>
            <a:b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(38-45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r>
              <a:rPr lang="en-US" sz="3200" dirty="0"/>
              <a:t>Why was this important?  </a:t>
            </a:r>
          </a:p>
          <a:p>
            <a:r>
              <a:rPr lang="en-US" sz="3200" dirty="0"/>
              <a:t>So that you may believe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28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John’s Purpose</a:t>
            </a:r>
            <a:endParaRPr lang="en-US" sz="7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20:30-31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So then, many other signs Jesus also performed in the presence of the disciples, which are not written in this book; but these have been written so that you may believe that Jesus is the Christ, the Son of God; and that by believing you may have life in His name.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6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John’s Purpose</a:t>
            </a:r>
            <a:endParaRPr lang="en-US" sz="7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20:30-31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So then, many other signs Jesus also performed in the presence of the disciples, which are not written in this book; but </a:t>
            </a: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these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have been written so </a:t>
            </a: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that you may believe that Jesus is the Christ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, the Son of God; and that by believing you may have life in His name.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41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John’s Purpose</a:t>
            </a:r>
            <a:endParaRPr lang="en-US" sz="7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20:30-31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So then, many other signs Jesus also performed in the presence of the disciples, which are not written in this book; but these have been written </a:t>
            </a: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so that you may believe that Jesus is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the Christ, </a:t>
            </a: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the Son of God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; and that by believing you may have life in His name.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John’s Purpose</a:t>
            </a:r>
            <a:endParaRPr lang="en-US" sz="7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20:30-31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So then, many other signs Jesus also performed in the presence of the disciples, which are not written in this book; but these have been written so that you may believe that Jesus is the Christ, the Son of God; and that by </a:t>
            </a:r>
            <a:r>
              <a:rPr lang="en-US" sz="32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believing you may have life in His name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3249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889" y="2007909"/>
            <a:ext cx="11142482" cy="4656841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John 1:1, 14 – Jesus is both God and Man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3 – Whoever believes will have eternal life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4 – God is looking for worshipers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5 – Jesus is doing His Father’s work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6 – I am the Bread of Life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7 – The believer will have rivers of living water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9 – I am the Light of the world</a:t>
            </a:r>
          </a:p>
          <a:p>
            <a:pPr lvl="0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10 – I am the Door &amp; the Good Shepherd</a:t>
            </a:r>
          </a:p>
        </p:txBody>
      </p:sp>
    </p:spTree>
    <p:extLst>
      <p:ext uri="{BB962C8B-B14F-4D97-AF65-F5344CB8AC3E}">
        <p14:creationId xmlns:p14="http://schemas.microsoft.com/office/powerpoint/2010/main" val="175103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(1-16)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Strain between Jesus and the crowd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Suffering is not done alone(3, 5):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Sickness leads to God’s glory (4, 12-15): 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Fallen Asleep?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Lazarus has fallen asleep: John 11:11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1 </a:t>
            </a:r>
            <a:r>
              <a:rPr lang="en-US" sz="3200" dirty="0" err="1">
                <a:solidFill>
                  <a:prstClr val="white"/>
                </a:solidFill>
              </a:rPr>
              <a:t>Thess</a:t>
            </a:r>
            <a:r>
              <a:rPr lang="en-US" sz="3200" dirty="0">
                <a:solidFill>
                  <a:prstClr val="white"/>
                </a:solidFill>
              </a:rPr>
              <a:t> 4:17, Acts 7:60, </a:t>
            </a:r>
            <a:r>
              <a:rPr lang="en-US" sz="3200" dirty="0">
                <a:effectLst/>
                <a:ea typeface="Calibri" panose="020F0502020204030204" pitchFamily="34" charset="0"/>
              </a:rPr>
              <a:t>Dan 12:2, Matt 27:52, 1 Cor 15:6,     2 Peter 3:4</a:t>
            </a:r>
          </a:p>
          <a:p>
            <a:r>
              <a:rPr lang="en-US" sz="3200" dirty="0">
                <a:solidFill>
                  <a:prstClr val="white"/>
                </a:solidFill>
              </a:rPr>
              <a:t>Dead people don’t wake up.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We expect sleeping people to wake up. 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76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83807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 (1-16)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1480"/>
            <a:ext cx="10515600" cy="3923958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Strain between Jesus and the crowd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Suffering is not done alone(3, 5):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Sickness leads to God’s glory (4, 12-15): </a:t>
            </a:r>
          </a:p>
          <a:p>
            <a:pPr lvl="0"/>
            <a:r>
              <a:rPr lang="en-US" sz="3200" dirty="0">
                <a:solidFill>
                  <a:prstClr val="white"/>
                </a:solidFill>
              </a:rPr>
              <a:t>Supremacy over death is seen through faith: Mark 5:36</a:t>
            </a: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4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492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1_Office Theme</vt:lpstr>
      <vt:lpstr>John 11</vt:lpstr>
      <vt:lpstr>John’s Purpose</vt:lpstr>
      <vt:lpstr>John’s Purpose</vt:lpstr>
      <vt:lpstr>John’s Purpose</vt:lpstr>
      <vt:lpstr>John’s Purpose</vt:lpstr>
      <vt:lpstr>Review</vt:lpstr>
      <vt:lpstr>Context (1-16)</vt:lpstr>
      <vt:lpstr>Fallen Asleep?</vt:lpstr>
      <vt:lpstr>Context (1-16)</vt:lpstr>
      <vt:lpstr>Claim (20-27)</vt:lpstr>
      <vt:lpstr>Convincing Proof (38-45)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11</dc:title>
  <dc:creator>Bobby Truax</dc:creator>
  <cp:lastModifiedBy>Bobby Truax</cp:lastModifiedBy>
  <cp:revision>1</cp:revision>
  <dcterms:created xsi:type="dcterms:W3CDTF">2021-10-03T05:30:28Z</dcterms:created>
  <dcterms:modified xsi:type="dcterms:W3CDTF">2021-10-03T14:21:21Z</dcterms:modified>
</cp:coreProperties>
</file>