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59" r:id="rId5"/>
    <p:sldId id="268" r:id="rId6"/>
    <p:sldId id="267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6494A-3FFD-48ED-BFAC-8A6EF898DFCE}" v="1174" dt="2021-10-10T14:33:12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BF06494A-3FFD-48ED-BFAC-8A6EF898DFCE}"/>
    <pc:docChg chg="undo custSel addSld delSld modSld delMainMaster">
      <pc:chgData name="Bobby Truax" userId="bf75d2c400ba1cfd" providerId="LiveId" clId="{BF06494A-3FFD-48ED-BFAC-8A6EF898DFCE}" dt="2021-10-10T14:33:12.143" v="1517"/>
      <pc:docMkLst>
        <pc:docMk/>
      </pc:docMkLst>
      <pc:sldChg chg="new del">
        <pc:chgData name="Bobby Truax" userId="bf75d2c400ba1cfd" providerId="LiveId" clId="{BF06494A-3FFD-48ED-BFAC-8A6EF898DFCE}" dt="2021-10-10T14:03:35.593" v="5" actId="47"/>
        <pc:sldMkLst>
          <pc:docMk/>
          <pc:sldMk cId="3632904615" sldId="256"/>
        </pc:sldMkLst>
      </pc:sldChg>
      <pc:sldChg chg="addSp delSp modSp add del mod setBg delDesignElem">
        <pc:chgData name="Bobby Truax" userId="bf75d2c400ba1cfd" providerId="LiveId" clId="{BF06494A-3FFD-48ED-BFAC-8A6EF898DFCE}" dt="2021-10-10T14:04:00.119" v="33" actId="20577"/>
        <pc:sldMkLst>
          <pc:docMk/>
          <pc:sldMk cId="2411159180" sldId="257"/>
        </pc:sldMkLst>
        <pc:spChg chg="mod">
          <ac:chgData name="Bobby Truax" userId="bf75d2c400ba1cfd" providerId="LiveId" clId="{BF06494A-3FFD-48ED-BFAC-8A6EF898DFCE}" dt="2021-10-10T14:03:48.085" v="7" actId="20577"/>
          <ac:spMkLst>
            <pc:docMk/>
            <pc:sldMk cId="2411159180" sldId="257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04:00.119" v="33" actId="20577"/>
          <ac:spMkLst>
            <pc:docMk/>
            <pc:sldMk cId="2411159180" sldId="257"/>
            <ac:spMk id="3" creationId="{00000000-0000-0000-0000-000000000000}"/>
          </ac:spMkLst>
        </pc:spChg>
        <pc:spChg chg="add del">
          <ac:chgData name="Bobby Truax" userId="bf75d2c400ba1cfd" providerId="LiveId" clId="{BF06494A-3FFD-48ED-BFAC-8A6EF898DFCE}" dt="2021-10-10T14:03:29.183" v="3"/>
          <ac:spMkLst>
            <pc:docMk/>
            <pc:sldMk cId="2411159180" sldId="257"/>
            <ac:spMk id="43" creationId="{9B7AD9F6-8CE7-4299-8FC6-328F4DCD3FF9}"/>
          </ac:spMkLst>
        </pc:spChg>
        <pc:spChg chg="add del">
          <ac:chgData name="Bobby Truax" userId="bf75d2c400ba1cfd" providerId="LiveId" clId="{BF06494A-3FFD-48ED-BFAC-8A6EF898DFCE}" dt="2021-10-10T14:03:29.183" v="3"/>
          <ac:spMkLst>
            <pc:docMk/>
            <pc:sldMk cId="2411159180" sldId="257"/>
            <ac:spMk id="45" creationId="{F49775AF-8896-43EE-92C6-83497D6DC56F}"/>
          </ac:spMkLst>
        </pc:spChg>
      </pc:sldChg>
      <pc:sldChg chg="modSp add del mod modAnim">
        <pc:chgData name="Bobby Truax" userId="bf75d2c400ba1cfd" providerId="LiveId" clId="{BF06494A-3FFD-48ED-BFAC-8A6EF898DFCE}" dt="2021-10-10T14:12:30.518" v="441"/>
        <pc:sldMkLst>
          <pc:docMk/>
          <pc:sldMk cId="1625062745" sldId="258"/>
        </pc:sldMkLst>
        <pc:spChg chg="mod">
          <ac:chgData name="Bobby Truax" userId="bf75d2c400ba1cfd" providerId="LiveId" clId="{BF06494A-3FFD-48ED-BFAC-8A6EF898DFCE}" dt="2021-10-10T14:05:01.393" v="154" actId="20577"/>
          <ac:spMkLst>
            <pc:docMk/>
            <pc:sldMk cId="1625062745" sldId="258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11:57.544" v="438" actId="20577"/>
          <ac:spMkLst>
            <pc:docMk/>
            <pc:sldMk cId="1625062745" sldId="258"/>
            <ac:spMk id="3" creationId="{00000000-0000-0000-0000-000000000000}"/>
          </ac:spMkLst>
        </pc:spChg>
      </pc:sldChg>
      <pc:sldChg chg="modSp add del mod modAnim">
        <pc:chgData name="Bobby Truax" userId="bf75d2c400ba1cfd" providerId="LiveId" clId="{BF06494A-3FFD-48ED-BFAC-8A6EF898DFCE}" dt="2021-10-10T14:16:25.336" v="645" actId="20577"/>
        <pc:sldMkLst>
          <pc:docMk/>
          <pc:sldMk cId="1356491969" sldId="259"/>
        </pc:sldMkLst>
        <pc:spChg chg="mod">
          <ac:chgData name="Bobby Truax" userId="bf75d2c400ba1cfd" providerId="LiveId" clId="{BF06494A-3FFD-48ED-BFAC-8A6EF898DFCE}" dt="2021-10-10T14:14:59.183" v="544" actId="20577"/>
          <ac:spMkLst>
            <pc:docMk/>
            <pc:sldMk cId="1356491969" sldId="259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16:25.336" v="645" actId="20577"/>
          <ac:spMkLst>
            <pc:docMk/>
            <pc:sldMk cId="1356491969" sldId="259"/>
            <ac:spMk id="3" creationId="{00000000-0000-0000-0000-000000000000}"/>
          </ac:spMkLst>
        </pc:spChg>
      </pc:sldChg>
      <pc:sldChg chg="modSp add del mod modAnim">
        <pc:chgData name="Bobby Truax" userId="bf75d2c400ba1cfd" providerId="LiveId" clId="{BF06494A-3FFD-48ED-BFAC-8A6EF898DFCE}" dt="2021-10-10T14:14:34.859" v="527" actId="1076"/>
        <pc:sldMkLst>
          <pc:docMk/>
          <pc:sldMk cId="604704284" sldId="265"/>
        </pc:sldMkLst>
        <pc:spChg chg="mod">
          <ac:chgData name="Bobby Truax" userId="bf75d2c400ba1cfd" providerId="LiveId" clId="{BF06494A-3FFD-48ED-BFAC-8A6EF898DFCE}" dt="2021-10-10T14:14:24.611" v="526" actId="27636"/>
          <ac:spMkLst>
            <pc:docMk/>
            <pc:sldMk cId="604704284" sldId="265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14:34.859" v="527" actId="1076"/>
          <ac:spMkLst>
            <pc:docMk/>
            <pc:sldMk cId="604704284" sldId="265"/>
            <ac:spMk id="3" creationId="{00000000-0000-0000-0000-000000000000}"/>
          </ac:spMkLst>
        </pc:spChg>
      </pc:sldChg>
      <pc:sldChg chg="addSp delSp modSp add del mod delAnim modAnim">
        <pc:chgData name="Bobby Truax" userId="bf75d2c400ba1cfd" providerId="LiveId" clId="{BF06494A-3FFD-48ED-BFAC-8A6EF898DFCE}" dt="2021-10-10T14:20:11.388" v="790" actId="47"/>
        <pc:sldMkLst>
          <pc:docMk/>
          <pc:sldMk cId="800136115" sldId="266"/>
        </pc:sldMkLst>
        <pc:spChg chg="mod">
          <ac:chgData name="Bobby Truax" userId="bf75d2c400ba1cfd" providerId="LiveId" clId="{BF06494A-3FFD-48ED-BFAC-8A6EF898DFCE}" dt="2021-10-10T14:17:47.656" v="711" actId="20577"/>
          <ac:spMkLst>
            <pc:docMk/>
            <pc:sldMk cId="800136115" sldId="266"/>
            <ac:spMk id="2" creationId="{00000000-0000-0000-0000-000000000000}"/>
          </ac:spMkLst>
        </pc:spChg>
        <pc:spChg chg="del mod">
          <ac:chgData name="Bobby Truax" userId="bf75d2c400ba1cfd" providerId="LiveId" clId="{BF06494A-3FFD-48ED-BFAC-8A6EF898DFCE}" dt="2021-10-10T14:17:54.205" v="713" actId="478"/>
          <ac:spMkLst>
            <pc:docMk/>
            <pc:sldMk cId="800136115" sldId="266"/>
            <ac:spMk id="3" creationId="{00000000-0000-0000-0000-000000000000}"/>
          </ac:spMkLst>
        </pc:spChg>
        <pc:spChg chg="add mod">
          <ac:chgData name="Bobby Truax" userId="bf75d2c400ba1cfd" providerId="LiveId" clId="{BF06494A-3FFD-48ED-BFAC-8A6EF898DFCE}" dt="2021-10-10T14:19:10.103" v="785" actId="20577"/>
          <ac:spMkLst>
            <pc:docMk/>
            <pc:sldMk cId="800136115" sldId="266"/>
            <ac:spMk id="5" creationId="{3323B6C3-F1CB-4DFE-9774-63C83030332D}"/>
          </ac:spMkLst>
        </pc:spChg>
      </pc:sldChg>
      <pc:sldChg chg="modSp add del mod modAnim">
        <pc:chgData name="Bobby Truax" userId="bf75d2c400ba1cfd" providerId="LiveId" clId="{BF06494A-3FFD-48ED-BFAC-8A6EF898DFCE}" dt="2021-10-10T14:22:28.721" v="1011"/>
        <pc:sldMkLst>
          <pc:docMk/>
          <pc:sldMk cId="4041053174" sldId="267"/>
        </pc:sldMkLst>
        <pc:spChg chg="mod">
          <ac:chgData name="Bobby Truax" userId="bf75d2c400ba1cfd" providerId="LiveId" clId="{BF06494A-3FFD-48ED-BFAC-8A6EF898DFCE}" dt="2021-10-10T14:21:12.392" v="864" actId="20577"/>
          <ac:spMkLst>
            <pc:docMk/>
            <pc:sldMk cId="4041053174" sldId="267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22:13.796" v="1010" actId="20577"/>
          <ac:spMkLst>
            <pc:docMk/>
            <pc:sldMk cId="4041053174" sldId="267"/>
            <ac:spMk id="3" creationId="{00000000-0000-0000-0000-000000000000}"/>
          </ac:spMkLst>
        </pc:spChg>
      </pc:sldChg>
      <pc:sldChg chg="modSp add modAnim">
        <pc:chgData name="Bobby Truax" userId="bf75d2c400ba1cfd" providerId="LiveId" clId="{BF06494A-3FFD-48ED-BFAC-8A6EF898DFCE}" dt="2021-10-10T14:20:32.303" v="830" actId="20577"/>
        <pc:sldMkLst>
          <pc:docMk/>
          <pc:sldMk cId="2100660348" sldId="268"/>
        </pc:sldMkLst>
        <pc:spChg chg="mod">
          <ac:chgData name="Bobby Truax" userId="bf75d2c400ba1cfd" providerId="LiveId" clId="{BF06494A-3FFD-48ED-BFAC-8A6EF898DFCE}" dt="2021-10-10T14:20:32.303" v="830" actId="20577"/>
          <ac:spMkLst>
            <pc:docMk/>
            <pc:sldMk cId="2100660348" sldId="268"/>
            <ac:spMk id="3" creationId="{00000000-0000-0000-0000-000000000000}"/>
          </ac:spMkLst>
        </pc:spChg>
      </pc:sldChg>
      <pc:sldChg chg="modSp add modAnim">
        <pc:chgData name="Bobby Truax" userId="bf75d2c400ba1cfd" providerId="LiveId" clId="{BF06494A-3FFD-48ED-BFAC-8A6EF898DFCE}" dt="2021-10-10T14:24:14.867" v="1083" actId="20577"/>
        <pc:sldMkLst>
          <pc:docMk/>
          <pc:sldMk cId="1873338546" sldId="269"/>
        </pc:sldMkLst>
        <pc:spChg chg="mod">
          <ac:chgData name="Bobby Truax" userId="bf75d2c400ba1cfd" providerId="LiveId" clId="{BF06494A-3FFD-48ED-BFAC-8A6EF898DFCE}" dt="2021-10-10T14:24:14.867" v="1083" actId="20577"/>
          <ac:spMkLst>
            <pc:docMk/>
            <pc:sldMk cId="1873338546" sldId="269"/>
            <ac:spMk id="3" creationId="{00000000-0000-0000-0000-000000000000}"/>
          </ac:spMkLst>
        </pc:spChg>
      </pc:sldChg>
      <pc:sldChg chg="new del">
        <pc:chgData name="Bobby Truax" userId="bf75d2c400ba1cfd" providerId="LiveId" clId="{BF06494A-3FFD-48ED-BFAC-8A6EF898DFCE}" dt="2021-10-10T14:24:30.096" v="1085" actId="680"/>
        <pc:sldMkLst>
          <pc:docMk/>
          <pc:sldMk cId="782718874" sldId="270"/>
        </pc:sldMkLst>
      </pc:sldChg>
      <pc:sldChg chg="modSp add mod modAnim">
        <pc:chgData name="Bobby Truax" userId="bf75d2c400ba1cfd" providerId="LiveId" clId="{BF06494A-3FFD-48ED-BFAC-8A6EF898DFCE}" dt="2021-10-10T14:27:52.572" v="1243" actId="20577"/>
        <pc:sldMkLst>
          <pc:docMk/>
          <pc:sldMk cId="807860694" sldId="270"/>
        </pc:sldMkLst>
        <pc:spChg chg="mod">
          <ac:chgData name="Bobby Truax" userId="bf75d2c400ba1cfd" providerId="LiveId" clId="{BF06494A-3FFD-48ED-BFAC-8A6EF898DFCE}" dt="2021-10-10T14:24:51.632" v="1096" actId="20577"/>
          <ac:spMkLst>
            <pc:docMk/>
            <pc:sldMk cId="807860694" sldId="270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27:52.572" v="1243" actId="20577"/>
          <ac:spMkLst>
            <pc:docMk/>
            <pc:sldMk cId="807860694" sldId="270"/>
            <ac:spMk id="3" creationId="{00000000-0000-0000-0000-000000000000}"/>
          </ac:spMkLst>
        </pc:spChg>
      </pc:sldChg>
      <pc:sldChg chg="modSp add mod modAnim">
        <pc:chgData name="Bobby Truax" userId="bf75d2c400ba1cfd" providerId="LiveId" clId="{BF06494A-3FFD-48ED-BFAC-8A6EF898DFCE}" dt="2021-10-10T14:32:55.587" v="1515" actId="20577"/>
        <pc:sldMkLst>
          <pc:docMk/>
          <pc:sldMk cId="1076371508" sldId="271"/>
        </pc:sldMkLst>
        <pc:spChg chg="mod">
          <ac:chgData name="Bobby Truax" userId="bf75d2c400ba1cfd" providerId="LiveId" clId="{BF06494A-3FFD-48ED-BFAC-8A6EF898DFCE}" dt="2021-10-10T14:28:26.682" v="1278" actId="20577"/>
          <ac:spMkLst>
            <pc:docMk/>
            <pc:sldMk cId="1076371508" sldId="271"/>
            <ac:spMk id="2" creationId="{00000000-0000-0000-0000-000000000000}"/>
          </ac:spMkLst>
        </pc:spChg>
        <pc:spChg chg="mod">
          <ac:chgData name="Bobby Truax" userId="bf75d2c400ba1cfd" providerId="LiveId" clId="{BF06494A-3FFD-48ED-BFAC-8A6EF898DFCE}" dt="2021-10-10T14:32:55.587" v="1515" actId="20577"/>
          <ac:spMkLst>
            <pc:docMk/>
            <pc:sldMk cId="1076371508" sldId="271"/>
            <ac:spMk id="3" creationId="{00000000-0000-0000-0000-000000000000}"/>
          </ac:spMkLst>
        </pc:spChg>
      </pc:sldChg>
      <pc:sldChg chg="add modAnim">
        <pc:chgData name="Bobby Truax" userId="bf75d2c400ba1cfd" providerId="LiveId" clId="{BF06494A-3FFD-48ED-BFAC-8A6EF898DFCE}" dt="2021-10-10T14:33:12.143" v="1517"/>
        <pc:sldMkLst>
          <pc:docMk/>
          <pc:sldMk cId="3081978591" sldId="272"/>
        </pc:sldMkLst>
      </pc:sldChg>
      <pc:sldMasterChg chg="del delSldLayout">
        <pc:chgData name="Bobby Truax" userId="bf75d2c400ba1cfd" providerId="LiveId" clId="{BF06494A-3FFD-48ED-BFAC-8A6EF898DFCE}" dt="2021-10-10T14:03:35.593" v="5" actId="47"/>
        <pc:sldMasterMkLst>
          <pc:docMk/>
          <pc:sldMasterMk cId="3471579259" sldId="2147483648"/>
        </pc:sldMasterMkLst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2480845577" sldId="2147483649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788797165" sldId="2147483650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1052059383" sldId="2147483651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3286054900" sldId="2147483652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1317718943" sldId="2147483653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1253103499" sldId="2147483654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2808516537" sldId="2147483655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3805605674" sldId="2147483656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2041642908" sldId="2147483657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1453359507" sldId="2147483658"/>
          </pc:sldLayoutMkLst>
        </pc:sldLayoutChg>
        <pc:sldLayoutChg chg="del">
          <pc:chgData name="Bobby Truax" userId="bf75d2c400ba1cfd" providerId="LiveId" clId="{BF06494A-3FFD-48ED-BFAC-8A6EF898DFCE}" dt="2021-10-10T14:03:35.593" v="5" actId="47"/>
          <pc:sldLayoutMkLst>
            <pc:docMk/>
            <pc:sldMasterMk cId="3471579259" sldId="2147483648"/>
            <pc:sldLayoutMk cId="388788288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7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1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4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3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7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C9B4-656A-426D-8060-1898A26B5C6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09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John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8" y="4636008"/>
            <a:ext cx="3474719" cy="157276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Promises for the anxious</a:t>
            </a:r>
          </a:p>
        </p:txBody>
      </p:sp>
      <p:sp>
        <p:nvSpPr>
          <p:cNvPr id="4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C7422E0-D2E5-412F-9563-AF4295483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6" r="1541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115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Promises 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anxious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9" y="3035064"/>
            <a:ext cx="10873902" cy="360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preparing a place for you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coming again to take you to himself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the way, the truth, &amp; the life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answers prayer in his name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will give you another helper</a:t>
            </a:r>
          </a:p>
        </p:txBody>
      </p:sp>
    </p:spTree>
    <p:extLst>
      <p:ext uri="{BB962C8B-B14F-4D97-AF65-F5344CB8AC3E}">
        <p14:creationId xmlns:p14="http://schemas.microsoft.com/office/powerpoint/2010/main" val="30819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anxious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Anxiousness/troubled: To stir up, agitating water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 3:2 - Herod was troubled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 14:26 – Disciples were terrified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24:28 – Disciples were troubled &amp; doubted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12:27, 13:21 – Jesus was troubled</a:t>
            </a: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Promises 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anxious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9" y="3035064"/>
            <a:ext cx="10873902" cy="360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preparing a place for you</a:t>
            </a:r>
          </a:p>
        </p:txBody>
      </p:sp>
    </p:spTree>
    <p:extLst>
      <p:ext uri="{BB962C8B-B14F-4D97-AF65-F5344CB8AC3E}">
        <p14:creationId xmlns:p14="http://schemas.microsoft.com/office/powerpoint/2010/main" val="60470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169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place for you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021" y="2778935"/>
            <a:ext cx="10515600" cy="320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Jewish wedding: Matt 1:19-20</a:t>
            </a:r>
          </a:p>
          <a:p>
            <a:pPr marL="0" indent="0"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Additions:</a:t>
            </a:r>
          </a:p>
          <a:p>
            <a:pPr marL="0" indent="0"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I’m preparing a place for my bride</a:t>
            </a:r>
          </a:p>
        </p:txBody>
      </p:sp>
    </p:spTree>
    <p:extLst>
      <p:ext uri="{BB962C8B-B14F-4D97-AF65-F5344CB8AC3E}">
        <p14:creationId xmlns:p14="http://schemas.microsoft.com/office/powerpoint/2010/main" val="135649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Promises 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anxious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9" y="3035064"/>
            <a:ext cx="10873902" cy="360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preparing a place for you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coming again to take you to himself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the way, the truth, &amp; the life</a:t>
            </a:r>
          </a:p>
        </p:txBody>
      </p:sp>
    </p:spTree>
    <p:extLst>
      <p:ext uri="{BB962C8B-B14F-4D97-AF65-F5344CB8AC3E}">
        <p14:creationId xmlns:p14="http://schemas.microsoft.com/office/powerpoint/2010/main" val="21006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68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way, the truth, and the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9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know Jesus is to know the father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was hurt by Philip’s question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Unity of God: Matt 28:19, 2 Cor 13:14, Gen 1:26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Promises 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anxious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9" y="3035064"/>
            <a:ext cx="10873902" cy="360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preparing a place for you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coming again to take you to himself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the way, the truth, &amp; the life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answers prayer in his name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will give you another helper</a:t>
            </a:r>
          </a:p>
        </p:txBody>
      </p:sp>
    </p:spTree>
    <p:extLst>
      <p:ext uri="{BB962C8B-B14F-4D97-AF65-F5344CB8AC3E}">
        <p14:creationId xmlns:p14="http://schemas.microsoft.com/office/powerpoint/2010/main" val="187333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Helper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49" y="3035064"/>
            <a:ext cx="10873902" cy="360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will be with you forever (16)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abides with you (17)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will not leave you as orphans (18)</a:t>
            </a:r>
          </a:p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helper of equal quality</a:t>
            </a:r>
          </a:p>
        </p:txBody>
      </p:sp>
    </p:spTree>
    <p:extLst>
      <p:ext uri="{BB962C8B-B14F-4D97-AF65-F5344CB8AC3E}">
        <p14:creationId xmlns:p14="http://schemas.microsoft.com/office/powerpoint/2010/main" val="80786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0858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Helpers role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2450970"/>
            <a:ext cx="11726945" cy="418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will teach you all things (26)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will remind you of all I said (14:26, 15:26)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Helper/Counselor/Comforter: (14:16, 26, 15:26, 16:7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Advocate: 1 John 2:1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Encourage: Heb 3:13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Exhortation: Eph 4:1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Comforts in distress: Matt 5:4, 2 Cor 1:3-4</a:t>
            </a:r>
          </a:p>
        </p:txBody>
      </p:sp>
    </p:spTree>
    <p:extLst>
      <p:ext uri="{BB962C8B-B14F-4D97-AF65-F5344CB8AC3E}">
        <p14:creationId xmlns:p14="http://schemas.microsoft.com/office/powerpoint/2010/main" val="10763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334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1_Office Theme</vt:lpstr>
      <vt:lpstr>John 14</vt:lpstr>
      <vt:lpstr>The anxious heart</vt:lpstr>
      <vt:lpstr>Promises  for the anxious</vt:lpstr>
      <vt:lpstr>A place for you</vt:lpstr>
      <vt:lpstr>Promises  for the anxious</vt:lpstr>
      <vt:lpstr>The way, the truth, and the life</vt:lpstr>
      <vt:lpstr>Promises  for the anxious</vt:lpstr>
      <vt:lpstr>The Helper</vt:lpstr>
      <vt:lpstr>The Helpers role</vt:lpstr>
      <vt:lpstr>Promises  for the anxious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14</dc:title>
  <dc:creator>Bobby Truax</dc:creator>
  <cp:lastModifiedBy>Bobby Truax</cp:lastModifiedBy>
  <cp:revision>1</cp:revision>
  <dcterms:created xsi:type="dcterms:W3CDTF">2021-10-10T14:03:21Z</dcterms:created>
  <dcterms:modified xsi:type="dcterms:W3CDTF">2021-10-10T14:33:16Z</dcterms:modified>
</cp:coreProperties>
</file>