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9AE455-A1C8-43E6-8350-475FEF2DBFFE}" v="316" dt="2022-01-02T14:20:05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by Truax" userId="bf75d2c400ba1cfd" providerId="LiveId" clId="{EA9AE455-A1C8-43E6-8350-475FEF2DBFFE}"/>
    <pc:docChg chg="undo redo custSel addSld delSld modSld delMainMaster">
      <pc:chgData name="Bobby Truax" userId="bf75d2c400ba1cfd" providerId="LiveId" clId="{EA9AE455-A1C8-43E6-8350-475FEF2DBFFE}" dt="2022-01-02T14:20:25.117" v="443" actId="47"/>
      <pc:docMkLst>
        <pc:docMk/>
      </pc:docMkLst>
      <pc:sldChg chg="new del">
        <pc:chgData name="Bobby Truax" userId="bf75d2c400ba1cfd" providerId="LiveId" clId="{EA9AE455-A1C8-43E6-8350-475FEF2DBFFE}" dt="2022-01-02T13:25:35.850" v="2" actId="47"/>
        <pc:sldMkLst>
          <pc:docMk/>
          <pc:sldMk cId="629538405" sldId="256"/>
        </pc:sldMkLst>
      </pc:sldChg>
      <pc:sldChg chg="modSp add mod">
        <pc:chgData name="Bobby Truax" userId="bf75d2c400ba1cfd" providerId="LiveId" clId="{EA9AE455-A1C8-43E6-8350-475FEF2DBFFE}" dt="2022-01-02T13:27:08.591" v="52" actId="1076"/>
        <pc:sldMkLst>
          <pc:docMk/>
          <pc:sldMk cId="3216495257" sldId="257"/>
        </pc:sldMkLst>
        <pc:spChg chg="mod">
          <ac:chgData name="Bobby Truax" userId="bf75d2c400ba1cfd" providerId="LiveId" clId="{EA9AE455-A1C8-43E6-8350-475FEF2DBFFE}" dt="2022-01-02T13:27:02.770" v="51" actId="14100"/>
          <ac:spMkLst>
            <pc:docMk/>
            <pc:sldMk cId="3216495257" sldId="257"/>
            <ac:spMk id="2" creationId="{8C310396-A874-44A1-9DE0-AFFD07A759A8}"/>
          </ac:spMkLst>
        </pc:spChg>
        <pc:spChg chg="mod">
          <ac:chgData name="Bobby Truax" userId="bf75d2c400ba1cfd" providerId="LiveId" clId="{EA9AE455-A1C8-43E6-8350-475FEF2DBFFE}" dt="2022-01-02T13:27:08.591" v="52" actId="1076"/>
          <ac:spMkLst>
            <pc:docMk/>
            <pc:sldMk cId="3216495257" sldId="257"/>
            <ac:spMk id="3" creationId="{96A28AF2-BF98-423F-825D-497DA2E031E5}"/>
          </ac:spMkLst>
        </pc:spChg>
      </pc:sldChg>
      <pc:sldChg chg="add">
        <pc:chgData name="Bobby Truax" userId="bf75d2c400ba1cfd" providerId="LiveId" clId="{EA9AE455-A1C8-43E6-8350-475FEF2DBFFE}" dt="2022-01-02T13:25:32.620" v="1"/>
        <pc:sldMkLst>
          <pc:docMk/>
          <pc:sldMk cId="104563996" sldId="258"/>
        </pc:sldMkLst>
      </pc:sldChg>
      <pc:sldChg chg="modSp add modAnim">
        <pc:chgData name="Bobby Truax" userId="bf75d2c400ba1cfd" providerId="LiveId" clId="{EA9AE455-A1C8-43E6-8350-475FEF2DBFFE}" dt="2022-01-02T13:28:39.796" v="118" actId="14"/>
        <pc:sldMkLst>
          <pc:docMk/>
          <pc:sldMk cId="1380006347" sldId="259"/>
        </pc:sldMkLst>
        <pc:spChg chg="mod">
          <ac:chgData name="Bobby Truax" userId="bf75d2c400ba1cfd" providerId="LiveId" clId="{EA9AE455-A1C8-43E6-8350-475FEF2DBFFE}" dt="2022-01-02T13:28:39.796" v="118" actId="14"/>
          <ac:spMkLst>
            <pc:docMk/>
            <pc:sldMk cId="1380006347" sldId="259"/>
            <ac:spMk id="3" creationId="{4AC39A47-EE9F-4D0F-9C96-C5F88B97E58C}"/>
          </ac:spMkLst>
        </pc:spChg>
      </pc:sldChg>
      <pc:sldChg chg="modSp add">
        <pc:chgData name="Bobby Truax" userId="bf75d2c400ba1cfd" providerId="LiveId" clId="{EA9AE455-A1C8-43E6-8350-475FEF2DBFFE}" dt="2022-01-02T13:30:06.648" v="119" actId="33524"/>
        <pc:sldMkLst>
          <pc:docMk/>
          <pc:sldMk cId="2430497443" sldId="260"/>
        </pc:sldMkLst>
        <pc:spChg chg="mod">
          <ac:chgData name="Bobby Truax" userId="bf75d2c400ba1cfd" providerId="LiveId" clId="{EA9AE455-A1C8-43E6-8350-475FEF2DBFFE}" dt="2022-01-02T13:30:06.648" v="119" actId="33524"/>
          <ac:spMkLst>
            <pc:docMk/>
            <pc:sldMk cId="2430497443" sldId="260"/>
            <ac:spMk id="3" creationId="{4AC39A47-EE9F-4D0F-9C96-C5F88B97E58C}"/>
          </ac:spMkLst>
        </pc:spChg>
      </pc:sldChg>
      <pc:sldChg chg="modSp add mod modAnim">
        <pc:chgData name="Bobby Truax" userId="bf75d2c400ba1cfd" providerId="LiveId" clId="{EA9AE455-A1C8-43E6-8350-475FEF2DBFFE}" dt="2022-01-02T13:39:52.031" v="154" actId="20577"/>
        <pc:sldMkLst>
          <pc:docMk/>
          <pc:sldMk cId="2902416205" sldId="261"/>
        </pc:sldMkLst>
        <pc:spChg chg="mod">
          <ac:chgData name="Bobby Truax" userId="bf75d2c400ba1cfd" providerId="LiveId" clId="{EA9AE455-A1C8-43E6-8350-475FEF2DBFFE}" dt="2022-01-02T13:39:52.031" v="154" actId="20577"/>
          <ac:spMkLst>
            <pc:docMk/>
            <pc:sldMk cId="2902416205" sldId="261"/>
            <ac:spMk id="3" creationId="{4AC39A47-EE9F-4D0F-9C96-C5F88B97E58C}"/>
          </ac:spMkLst>
        </pc:spChg>
      </pc:sldChg>
      <pc:sldChg chg="modSp add modAnim">
        <pc:chgData name="Bobby Truax" userId="bf75d2c400ba1cfd" providerId="LiveId" clId="{EA9AE455-A1C8-43E6-8350-475FEF2DBFFE}" dt="2022-01-02T13:40:40.669" v="217" actId="20577"/>
        <pc:sldMkLst>
          <pc:docMk/>
          <pc:sldMk cId="570985738" sldId="262"/>
        </pc:sldMkLst>
        <pc:spChg chg="mod">
          <ac:chgData name="Bobby Truax" userId="bf75d2c400ba1cfd" providerId="LiveId" clId="{EA9AE455-A1C8-43E6-8350-475FEF2DBFFE}" dt="2022-01-02T13:40:40.669" v="217" actId="20577"/>
          <ac:spMkLst>
            <pc:docMk/>
            <pc:sldMk cId="570985738" sldId="262"/>
            <ac:spMk id="3" creationId="{4AC39A47-EE9F-4D0F-9C96-C5F88B97E58C}"/>
          </ac:spMkLst>
        </pc:spChg>
      </pc:sldChg>
      <pc:sldChg chg="add">
        <pc:chgData name="Bobby Truax" userId="bf75d2c400ba1cfd" providerId="LiveId" clId="{EA9AE455-A1C8-43E6-8350-475FEF2DBFFE}" dt="2022-01-02T13:25:32.620" v="1"/>
        <pc:sldMkLst>
          <pc:docMk/>
          <pc:sldMk cId="986765841" sldId="263"/>
        </pc:sldMkLst>
      </pc:sldChg>
      <pc:sldChg chg="add del">
        <pc:chgData name="Bobby Truax" userId="bf75d2c400ba1cfd" providerId="LiveId" clId="{EA9AE455-A1C8-43E6-8350-475FEF2DBFFE}" dt="2022-01-02T14:20:25.117" v="443" actId="47"/>
        <pc:sldMkLst>
          <pc:docMk/>
          <pc:sldMk cId="9357424" sldId="267"/>
        </pc:sldMkLst>
      </pc:sldChg>
      <pc:sldChg chg="modSp add">
        <pc:chgData name="Bobby Truax" userId="bf75d2c400ba1cfd" providerId="LiveId" clId="{EA9AE455-A1C8-43E6-8350-475FEF2DBFFE}" dt="2022-01-02T13:45:01.230" v="231" actId="20577"/>
        <pc:sldMkLst>
          <pc:docMk/>
          <pc:sldMk cId="3902669793" sldId="268"/>
        </pc:sldMkLst>
        <pc:spChg chg="mod">
          <ac:chgData name="Bobby Truax" userId="bf75d2c400ba1cfd" providerId="LiveId" clId="{EA9AE455-A1C8-43E6-8350-475FEF2DBFFE}" dt="2022-01-02T13:45:01.230" v="231" actId="20577"/>
          <ac:spMkLst>
            <pc:docMk/>
            <pc:sldMk cId="3902669793" sldId="268"/>
            <ac:spMk id="3" creationId="{B0142B7C-B6FB-41D8-89ED-871062D6DFC5}"/>
          </ac:spMkLst>
        </pc:spChg>
      </pc:sldChg>
      <pc:sldChg chg="add">
        <pc:chgData name="Bobby Truax" userId="bf75d2c400ba1cfd" providerId="LiveId" clId="{EA9AE455-A1C8-43E6-8350-475FEF2DBFFE}" dt="2022-01-02T13:43:02.696" v="218"/>
        <pc:sldMkLst>
          <pc:docMk/>
          <pc:sldMk cId="1678773359" sldId="269"/>
        </pc:sldMkLst>
      </pc:sldChg>
      <pc:sldChg chg="add">
        <pc:chgData name="Bobby Truax" userId="bf75d2c400ba1cfd" providerId="LiveId" clId="{EA9AE455-A1C8-43E6-8350-475FEF2DBFFE}" dt="2022-01-02T13:43:02.696" v="218"/>
        <pc:sldMkLst>
          <pc:docMk/>
          <pc:sldMk cId="2680183652" sldId="270"/>
        </pc:sldMkLst>
      </pc:sldChg>
      <pc:sldChg chg="add">
        <pc:chgData name="Bobby Truax" userId="bf75d2c400ba1cfd" providerId="LiveId" clId="{EA9AE455-A1C8-43E6-8350-475FEF2DBFFE}" dt="2022-01-02T13:43:02.696" v="218"/>
        <pc:sldMkLst>
          <pc:docMk/>
          <pc:sldMk cId="3922630277" sldId="271"/>
        </pc:sldMkLst>
      </pc:sldChg>
      <pc:sldChg chg="add">
        <pc:chgData name="Bobby Truax" userId="bf75d2c400ba1cfd" providerId="LiveId" clId="{EA9AE455-A1C8-43E6-8350-475FEF2DBFFE}" dt="2022-01-02T13:43:02.696" v="218"/>
        <pc:sldMkLst>
          <pc:docMk/>
          <pc:sldMk cId="4240369213" sldId="272"/>
        </pc:sldMkLst>
      </pc:sldChg>
      <pc:sldChg chg="add">
        <pc:chgData name="Bobby Truax" userId="bf75d2c400ba1cfd" providerId="LiveId" clId="{EA9AE455-A1C8-43E6-8350-475FEF2DBFFE}" dt="2022-01-02T13:43:02.696" v="218"/>
        <pc:sldMkLst>
          <pc:docMk/>
          <pc:sldMk cId="4057204765" sldId="273"/>
        </pc:sldMkLst>
      </pc:sldChg>
      <pc:sldChg chg="add">
        <pc:chgData name="Bobby Truax" userId="bf75d2c400ba1cfd" providerId="LiveId" clId="{EA9AE455-A1C8-43E6-8350-475FEF2DBFFE}" dt="2022-01-02T13:43:02.696" v="218"/>
        <pc:sldMkLst>
          <pc:docMk/>
          <pc:sldMk cId="4122841005" sldId="274"/>
        </pc:sldMkLst>
      </pc:sldChg>
      <pc:sldChg chg="add">
        <pc:chgData name="Bobby Truax" userId="bf75d2c400ba1cfd" providerId="LiveId" clId="{EA9AE455-A1C8-43E6-8350-475FEF2DBFFE}" dt="2022-01-02T13:43:02.696" v="218"/>
        <pc:sldMkLst>
          <pc:docMk/>
          <pc:sldMk cId="860871970" sldId="275"/>
        </pc:sldMkLst>
      </pc:sldChg>
      <pc:sldChg chg="add">
        <pc:chgData name="Bobby Truax" userId="bf75d2c400ba1cfd" providerId="LiveId" clId="{EA9AE455-A1C8-43E6-8350-475FEF2DBFFE}" dt="2022-01-02T13:43:02.696" v="218"/>
        <pc:sldMkLst>
          <pc:docMk/>
          <pc:sldMk cId="2227535162" sldId="276"/>
        </pc:sldMkLst>
      </pc:sldChg>
      <pc:sldChg chg="modSp add mod modAnim">
        <pc:chgData name="Bobby Truax" userId="bf75d2c400ba1cfd" providerId="LiveId" clId="{EA9AE455-A1C8-43E6-8350-475FEF2DBFFE}" dt="2022-01-02T14:13:16.871" v="370" actId="20577"/>
        <pc:sldMkLst>
          <pc:docMk/>
          <pc:sldMk cId="2180332069" sldId="277"/>
        </pc:sldMkLst>
        <pc:spChg chg="mod">
          <ac:chgData name="Bobby Truax" userId="bf75d2c400ba1cfd" providerId="LiveId" clId="{EA9AE455-A1C8-43E6-8350-475FEF2DBFFE}" dt="2022-01-02T14:11:56.514" v="278" actId="14100"/>
          <ac:spMkLst>
            <pc:docMk/>
            <pc:sldMk cId="2180332069" sldId="277"/>
            <ac:spMk id="2" creationId="{50C17E59-5B13-4D21-A9FC-05C194CB681B}"/>
          </ac:spMkLst>
        </pc:spChg>
        <pc:spChg chg="mod">
          <ac:chgData name="Bobby Truax" userId="bf75d2c400ba1cfd" providerId="LiveId" clId="{EA9AE455-A1C8-43E6-8350-475FEF2DBFFE}" dt="2022-01-02T14:13:16.871" v="370" actId="20577"/>
          <ac:spMkLst>
            <pc:docMk/>
            <pc:sldMk cId="2180332069" sldId="277"/>
            <ac:spMk id="3" creationId="{4AC39A47-EE9F-4D0F-9C96-C5F88B97E58C}"/>
          </ac:spMkLst>
        </pc:spChg>
      </pc:sldChg>
      <pc:sldChg chg="modSp add mod modAnim">
        <pc:chgData name="Bobby Truax" userId="bf75d2c400ba1cfd" providerId="LiveId" clId="{EA9AE455-A1C8-43E6-8350-475FEF2DBFFE}" dt="2022-01-02T14:20:05.186" v="442" actId="20577"/>
        <pc:sldMkLst>
          <pc:docMk/>
          <pc:sldMk cId="1315532263" sldId="278"/>
        </pc:sldMkLst>
        <pc:spChg chg="mod">
          <ac:chgData name="Bobby Truax" userId="bf75d2c400ba1cfd" providerId="LiveId" clId="{EA9AE455-A1C8-43E6-8350-475FEF2DBFFE}" dt="2022-01-02T14:14:24.606" v="398" actId="20577"/>
          <ac:spMkLst>
            <pc:docMk/>
            <pc:sldMk cId="1315532263" sldId="278"/>
            <ac:spMk id="2" creationId="{50C17E59-5B13-4D21-A9FC-05C194CB681B}"/>
          </ac:spMkLst>
        </pc:spChg>
        <pc:spChg chg="mod">
          <ac:chgData name="Bobby Truax" userId="bf75d2c400ba1cfd" providerId="LiveId" clId="{EA9AE455-A1C8-43E6-8350-475FEF2DBFFE}" dt="2022-01-02T14:20:05.186" v="442" actId="20577"/>
          <ac:spMkLst>
            <pc:docMk/>
            <pc:sldMk cId="1315532263" sldId="278"/>
            <ac:spMk id="3" creationId="{4AC39A47-EE9F-4D0F-9C96-C5F88B97E58C}"/>
          </ac:spMkLst>
        </pc:spChg>
      </pc:sldChg>
      <pc:sldMasterChg chg="del delSldLayout">
        <pc:chgData name="Bobby Truax" userId="bf75d2c400ba1cfd" providerId="LiveId" clId="{EA9AE455-A1C8-43E6-8350-475FEF2DBFFE}" dt="2022-01-02T13:25:35.850" v="2" actId="47"/>
        <pc:sldMasterMkLst>
          <pc:docMk/>
          <pc:sldMasterMk cId="1249467102" sldId="2147483648"/>
        </pc:sldMasterMkLst>
        <pc:sldLayoutChg chg="del">
          <pc:chgData name="Bobby Truax" userId="bf75d2c400ba1cfd" providerId="LiveId" clId="{EA9AE455-A1C8-43E6-8350-475FEF2DBFFE}" dt="2022-01-02T13:25:35.850" v="2" actId="47"/>
          <pc:sldLayoutMkLst>
            <pc:docMk/>
            <pc:sldMasterMk cId="1249467102" sldId="2147483648"/>
            <pc:sldLayoutMk cId="2808867735" sldId="2147483649"/>
          </pc:sldLayoutMkLst>
        </pc:sldLayoutChg>
        <pc:sldLayoutChg chg="del">
          <pc:chgData name="Bobby Truax" userId="bf75d2c400ba1cfd" providerId="LiveId" clId="{EA9AE455-A1C8-43E6-8350-475FEF2DBFFE}" dt="2022-01-02T13:25:35.850" v="2" actId="47"/>
          <pc:sldLayoutMkLst>
            <pc:docMk/>
            <pc:sldMasterMk cId="1249467102" sldId="2147483648"/>
            <pc:sldLayoutMk cId="392274384" sldId="2147483650"/>
          </pc:sldLayoutMkLst>
        </pc:sldLayoutChg>
        <pc:sldLayoutChg chg="del">
          <pc:chgData name="Bobby Truax" userId="bf75d2c400ba1cfd" providerId="LiveId" clId="{EA9AE455-A1C8-43E6-8350-475FEF2DBFFE}" dt="2022-01-02T13:25:35.850" v="2" actId="47"/>
          <pc:sldLayoutMkLst>
            <pc:docMk/>
            <pc:sldMasterMk cId="1249467102" sldId="2147483648"/>
            <pc:sldLayoutMk cId="295503573" sldId="2147483651"/>
          </pc:sldLayoutMkLst>
        </pc:sldLayoutChg>
        <pc:sldLayoutChg chg="del">
          <pc:chgData name="Bobby Truax" userId="bf75d2c400ba1cfd" providerId="LiveId" clId="{EA9AE455-A1C8-43E6-8350-475FEF2DBFFE}" dt="2022-01-02T13:25:35.850" v="2" actId="47"/>
          <pc:sldLayoutMkLst>
            <pc:docMk/>
            <pc:sldMasterMk cId="1249467102" sldId="2147483648"/>
            <pc:sldLayoutMk cId="3699013630" sldId="2147483652"/>
          </pc:sldLayoutMkLst>
        </pc:sldLayoutChg>
        <pc:sldLayoutChg chg="del">
          <pc:chgData name="Bobby Truax" userId="bf75d2c400ba1cfd" providerId="LiveId" clId="{EA9AE455-A1C8-43E6-8350-475FEF2DBFFE}" dt="2022-01-02T13:25:35.850" v="2" actId="47"/>
          <pc:sldLayoutMkLst>
            <pc:docMk/>
            <pc:sldMasterMk cId="1249467102" sldId="2147483648"/>
            <pc:sldLayoutMk cId="1625009545" sldId="2147483653"/>
          </pc:sldLayoutMkLst>
        </pc:sldLayoutChg>
        <pc:sldLayoutChg chg="del">
          <pc:chgData name="Bobby Truax" userId="bf75d2c400ba1cfd" providerId="LiveId" clId="{EA9AE455-A1C8-43E6-8350-475FEF2DBFFE}" dt="2022-01-02T13:25:35.850" v="2" actId="47"/>
          <pc:sldLayoutMkLst>
            <pc:docMk/>
            <pc:sldMasterMk cId="1249467102" sldId="2147483648"/>
            <pc:sldLayoutMk cId="2481800855" sldId="2147483654"/>
          </pc:sldLayoutMkLst>
        </pc:sldLayoutChg>
        <pc:sldLayoutChg chg="del">
          <pc:chgData name="Bobby Truax" userId="bf75d2c400ba1cfd" providerId="LiveId" clId="{EA9AE455-A1C8-43E6-8350-475FEF2DBFFE}" dt="2022-01-02T13:25:35.850" v="2" actId="47"/>
          <pc:sldLayoutMkLst>
            <pc:docMk/>
            <pc:sldMasterMk cId="1249467102" sldId="2147483648"/>
            <pc:sldLayoutMk cId="2158024005" sldId="2147483655"/>
          </pc:sldLayoutMkLst>
        </pc:sldLayoutChg>
        <pc:sldLayoutChg chg="del">
          <pc:chgData name="Bobby Truax" userId="bf75d2c400ba1cfd" providerId="LiveId" clId="{EA9AE455-A1C8-43E6-8350-475FEF2DBFFE}" dt="2022-01-02T13:25:35.850" v="2" actId="47"/>
          <pc:sldLayoutMkLst>
            <pc:docMk/>
            <pc:sldMasterMk cId="1249467102" sldId="2147483648"/>
            <pc:sldLayoutMk cId="178771522" sldId="2147483656"/>
          </pc:sldLayoutMkLst>
        </pc:sldLayoutChg>
        <pc:sldLayoutChg chg="del">
          <pc:chgData name="Bobby Truax" userId="bf75d2c400ba1cfd" providerId="LiveId" clId="{EA9AE455-A1C8-43E6-8350-475FEF2DBFFE}" dt="2022-01-02T13:25:35.850" v="2" actId="47"/>
          <pc:sldLayoutMkLst>
            <pc:docMk/>
            <pc:sldMasterMk cId="1249467102" sldId="2147483648"/>
            <pc:sldLayoutMk cId="3549756613" sldId="2147483657"/>
          </pc:sldLayoutMkLst>
        </pc:sldLayoutChg>
        <pc:sldLayoutChg chg="del">
          <pc:chgData name="Bobby Truax" userId="bf75d2c400ba1cfd" providerId="LiveId" clId="{EA9AE455-A1C8-43E6-8350-475FEF2DBFFE}" dt="2022-01-02T13:25:35.850" v="2" actId="47"/>
          <pc:sldLayoutMkLst>
            <pc:docMk/>
            <pc:sldMasterMk cId="1249467102" sldId="2147483648"/>
            <pc:sldLayoutMk cId="3392456170" sldId="2147483658"/>
          </pc:sldLayoutMkLst>
        </pc:sldLayoutChg>
        <pc:sldLayoutChg chg="del">
          <pc:chgData name="Bobby Truax" userId="bf75d2c400ba1cfd" providerId="LiveId" clId="{EA9AE455-A1C8-43E6-8350-475FEF2DBFFE}" dt="2022-01-02T13:25:35.850" v="2" actId="47"/>
          <pc:sldLayoutMkLst>
            <pc:docMk/>
            <pc:sldMasterMk cId="1249467102" sldId="2147483648"/>
            <pc:sldLayoutMk cId="169184178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9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7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95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1510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47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0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0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56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3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4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5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15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17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9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3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5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48FB65F-907E-4795-81F2-704BCE571962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4506F-0148-49CD-933A-C444CB8BE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967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10396-A874-44A1-9DE0-AFFD07A75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9350918" cy="2238983"/>
          </a:xfrm>
        </p:spPr>
        <p:txBody>
          <a:bodyPr/>
          <a:lstStyle/>
          <a:p>
            <a:r>
              <a:rPr lang="en-US" sz="8000" dirty="0"/>
              <a:t>Colossians 3:14-4:1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28AF2-BF98-423F-825D-497DA2E03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4" y="4456367"/>
            <a:ext cx="10275045" cy="861420"/>
          </a:xfrm>
        </p:spPr>
        <p:txBody>
          <a:bodyPr>
            <a:normAutofit/>
          </a:bodyPr>
          <a:lstStyle/>
          <a:p>
            <a:r>
              <a:rPr lang="en-US" sz="4000" dirty="0"/>
              <a:t>How to let the peace of Christ rule </a:t>
            </a:r>
          </a:p>
        </p:txBody>
      </p:sp>
    </p:spTree>
    <p:extLst>
      <p:ext uri="{BB962C8B-B14F-4D97-AF65-F5344CB8AC3E}">
        <p14:creationId xmlns:p14="http://schemas.microsoft.com/office/powerpoint/2010/main" val="3216495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89" y="973223"/>
            <a:ext cx="10734653" cy="1400530"/>
          </a:xfrm>
        </p:spPr>
        <p:txBody>
          <a:bodyPr/>
          <a:lstStyle/>
          <a:p>
            <a:r>
              <a:rPr lang="en-US" sz="5400" dirty="0"/>
              <a:t>Wives: Submit to your husband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954" y="1969477"/>
            <a:ext cx="10079524" cy="47830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What submission is not: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/>
              <a:t>Submission does not mean living or acting in fear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2263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89" y="973223"/>
            <a:ext cx="10734653" cy="1400530"/>
          </a:xfrm>
        </p:spPr>
        <p:txBody>
          <a:bodyPr/>
          <a:lstStyle/>
          <a:p>
            <a:r>
              <a:rPr lang="en-US" sz="5400" dirty="0"/>
              <a:t>Wives: Submit to your husband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954" y="1969477"/>
            <a:ext cx="10079524" cy="47830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What submission 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/>
              <a:t>Submission is coming along side your husband to actively support and help him as he leads your family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4036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89" y="973223"/>
            <a:ext cx="10734653" cy="1400530"/>
          </a:xfrm>
        </p:spPr>
        <p:txBody>
          <a:bodyPr/>
          <a:lstStyle/>
          <a:p>
            <a:r>
              <a:rPr lang="en-US" sz="5400" dirty="0"/>
              <a:t>Wives: Submit to your husband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954" y="1969477"/>
            <a:ext cx="10079524" cy="47830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How is a wife to submit?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/>
              <a:t>With respect: Eph 5:33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/>
              <a:t>With love: Tit 2:4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/>
              <a:t>With pure conduct: 1 Pet 3:4</a:t>
            </a:r>
          </a:p>
        </p:txBody>
      </p:sp>
    </p:spTree>
    <p:extLst>
      <p:ext uri="{BB962C8B-B14F-4D97-AF65-F5344CB8AC3E}">
        <p14:creationId xmlns:p14="http://schemas.microsoft.com/office/powerpoint/2010/main" val="405720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340758" cy="1400530"/>
          </a:xfrm>
        </p:spPr>
        <p:txBody>
          <a:bodyPr/>
          <a:lstStyle/>
          <a:p>
            <a:r>
              <a:rPr lang="en-US" sz="6000" dirty="0"/>
              <a:t>Husbands: Love your wife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9"/>
            <a:ext cx="9882576" cy="50047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Learn your wife: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It is a lifelong journey that draws his heart ever closer to hers.</a:t>
            </a:r>
            <a:endParaRPr lang="en-US" sz="4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412284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340758" cy="1400530"/>
          </a:xfrm>
        </p:spPr>
        <p:txBody>
          <a:bodyPr/>
          <a:lstStyle/>
          <a:p>
            <a:r>
              <a:rPr lang="en-US" sz="6000" dirty="0"/>
              <a:t>Husbands: Love your wife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9"/>
            <a:ext cx="9882576" cy="50047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Love your wife: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</a:rPr>
              <a:t>Give yourself for her: Eph 5:25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</a:rPr>
              <a:t>Be gentile with her: Col 3:19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</a:rPr>
              <a:t>Nourish her: Eph 5:28-29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</a:rPr>
              <a:t>Cherish her: Eph 5:28-29</a:t>
            </a:r>
            <a:endParaRPr lang="en-US" sz="4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86087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340758" cy="1400530"/>
          </a:xfrm>
        </p:spPr>
        <p:txBody>
          <a:bodyPr/>
          <a:lstStyle/>
          <a:p>
            <a:r>
              <a:rPr lang="en-US" sz="6000" dirty="0"/>
              <a:t>Husbands: Love your wife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9"/>
            <a:ext cx="9882576" cy="50047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Lead your wife: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</a:rPr>
              <a:t>Lead by serving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</a:rPr>
              <a:t>Lead by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</a:rPr>
              <a:t>Lead with humility</a:t>
            </a:r>
            <a:endParaRPr lang="en-US" sz="4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22753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0" y="452718"/>
            <a:ext cx="10492059" cy="1400530"/>
          </a:xfrm>
        </p:spPr>
        <p:txBody>
          <a:bodyPr/>
          <a:lstStyle/>
          <a:p>
            <a:r>
              <a:rPr lang="en-US" sz="6000" dirty="0"/>
              <a:t>Children: obey your parents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9"/>
            <a:ext cx="9882576" cy="50047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The promise: Exodus 20:12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Obey immediately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Obey joyfully: Proverbs 17:22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Obey fully: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18033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340758" cy="1400530"/>
          </a:xfrm>
        </p:spPr>
        <p:txBody>
          <a:bodyPr/>
          <a:lstStyle/>
          <a:p>
            <a:r>
              <a:rPr lang="en-US" sz="6000" dirty="0"/>
              <a:t>Fathers: Don’t antagonize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9"/>
            <a:ext cx="9882576" cy="50047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Specific to fathers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A call to teach: 6:4-9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553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Let the Word of Christ richly dwell in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2588455"/>
            <a:ext cx="10107658" cy="42695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Memorize: Psalm 119:9-11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Meditate: Ps 19:15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Motivate: Teaching &amp; admonishing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Music: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8676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D325-FBCD-43CE-8A40-BD8F96FFF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Put on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42B7C-B6FB-41D8-89ED-871062D6D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853248"/>
            <a:ext cx="11732455" cy="426954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i="1" dirty="0"/>
              <a:t>What is love? 1 Cor 13:4-7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i="1" dirty="0"/>
              <a:t>What does love do? Love binds us together in perfect harmony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456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298554" cy="1400530"/>
          </a:xfrm>
        </p:spPr>
        <p:txBody>
          <a:bodyPr/>
          <a:lstStyle/>
          <a:p>
            <a:r>
              <a:rPr lang="en-US" sz="6000" dirty="0"/>
              <a:t>Let the peace of Christ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954" y="1549585"/>
            <a:ext cx="10079524" cy="520290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What is peace?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Freedom from disquieting or oppressive thoughts or emotions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8000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340758" cy="1400530"/>
          </a:xfrm>
        </p:spPr>
        <p:txBody>
          <a:bodyPr/>
          <a:lstStyle/>
          <a:p>
            <a:r>
              <a:rPr lang="en-US" sz="6000" dirty="0"/>
              <a:t>Let the peace of Christ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853249"/>
            <a:ext cx="9882576" cy="50047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Possession of peace: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200" dirty="0"/>
              <a:t>Christians have peace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200" dirty="0"/>
              <a:t>If you don’t have peace, you can possess the peace of Christ today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43049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6012" cy="1400530"/>
          </a:xfrm>
        </p:spPr>
        <p:txBody>
          <a:bodyPr/>
          <a:lstStyle/>
          <a:p>
            <a:r>
              <a:rPr lang="en-US" sz="6000" dirty="0"/>
              <a:t>Let the Peace of Christ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2" y="1853249"/>
            <a:ext cx="10951719" cy="50047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Practice of peace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200" dirty="0"/>
              <a:t>Rule: The umpire who qualifies, disqualifies, and awards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200" dirty="0"/>
              <a:t>Give thanks: (15, 16, 17)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200" dirty="0"/>
              <a:t>When you pursue sin you forfeit peace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400" dirty="0"/>
          </a:p>
          <a:p>
            <a:pPr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0241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234267" cy="1400530"/>
          </a:xfrm>
        </p:spPr>
        <p:txBody>
          <a:bodyPr/>
          <a:lstStyle/>
          <a:p>
            <a:r>
              <a:rPr lang="en-US" sz="6000" dirty="0"/>
              <a:t>Let the peace of Christ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2" y="1853249"/>
            <a:ext cx="10234267" cy="500475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dirty="0"/>
              <a:t>The place of peace: relationships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200" dirty="0"/>
              <a:t>The church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200" dirty="0"/>
              <a:t>The home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200" dirty="0"/>
              <a:t>The workplace </a:t>
            </a:r>
          </a:p>
        </p:txBody>
      </p:sp>
    </p:spTree>
    <p:extLst>
      <p:ext uri="{BB962C8B-B14F-4D97-AF65-F5344CB8AC3E}">
        <p14:creationId xmlns:p14="http://schemas.microsoft.com/office/powerpoint/2010/main" val="57098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D325-FBCD-43CE-8A40-BD8F96FFF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purpose of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42B7C-B6FB-41D8-89ED-871062D6D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772" y="1853248"/>
            <a:ext cx="11732455" cy="426954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Companionship (Gen 2:18)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600" dirty="0"/>
              <a:t>Vulnerable companionship (Gen 2:25)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600" dirty="0"/>
              <a:t>Lifelong companionship (Matt 19:5-6)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Represent Christ’s marriage to the church (Eph 5:32-33)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0266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89" y="973223"/>
            <a:ext cx="10734653" cy="1400530"/>
          </a:xfrm>
        </p:spPr>
        <p:txBody>
          <a:bodyPr/>
          <a:lstStyle/>
          <a:p>
            <a:r>
              <a:rPr lang="en-US" sz="5400" dirty="0"/>
              <a:t>Wives: Submit to your husband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954" y="1969477"/>
            <a:ext cx="10079524" cy="47830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What submission is not: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/>
              <a:t>Submission is not agreeing on everything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/>
              <a:t>Submission does not mean you stop thinking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7877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E59-5B13-4D21-A9FC-05C194CB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389" y="973223"/>
            <a:ext cx="10734653" cy="1400530"/>
          </a:xfrm>
        </p:spPr>
        <p:txBody>
          <a:bodyPr/>
          <a:lstStyle/>
          <a:p>
            <a:r>
              <a:rPr lang="en-US" sz="5400" dirty="0"/>
              <a:t>Wives: Submit to your husband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39A47-EE9F-4D0F-9C96-C5F88B97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953" y="1969477"/>
            <a:ext cx="10451657" cy="47830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800" dirty="0"/>
              <a:t>What submission is not: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/>
              <a:t>Submission does not mean you don’t try to influence your husband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dirty="0"/>
              <a:t>Submission does not mean putting the will of your husband before the will of Christ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8018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433</Words>
  <Application>Microsoft Office PowerPoint</Application>
  <PresentationFormat>Widescreen</PresentationFormat>
  <Paragraphs>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Ion</vt:lpstr>
      <vt:lpstr>Colossians 3:14-4:1</vt:lpstr>
      <vt:lpstr>Put on Love</vt:lpstr>
      <vt:lpstr>Let the peace of Christ rule</vt:lpstr>
      <vt:lpstr>Let the peace of Christ rule</vt:lpstr>
      <vt:lpstr>Let the Peace of Christ rule</vt:lpstr>
      <vt:lpstr>Let the peace of Christ rule</vt:lpstr>
      <vt:lpstr>The purpose of marriage</vt:lpstr>
      <vt:lpstr>Wives: Submit to your husband</vt:lpstr>
      <vt:lpstr>Wives: Submit to your husband</vt:lpstr>
      <vt:lpstr>Wives: Submit to your husband</vt:lpstr>
      <vt:lpstr>Wives: Submit to your husband</vt:lpstr>
      <vt:lpstr>Wives: Submit to your husband</vt:lpstr>
      <vt:lpstr>Husbands: Love your wife</vt:lpstr>
      <vt:lpstr>Husbands: Love your wife</vt:lpstr>
      <vt:lpstr>Husbands: Love your wife</vt:lpstr>
      <vt:lpstr>Children: obey your parents</vt:lpstr>
      <vt:lpstr>Fathers: Don’t antagonize </vt:lpstr>
      <vt:lpstr>Let the Word of Christ richly dwell in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3:14-4:1</dc:title>
  <dc:creator>Bobby Truax</dc:creator>
  <cp:lastModifiedBy>Bobby Truax</cp:lastModifiedBy>
  <cp:revision>1</cp:revision>
  <dcterms:created xsi:type="dcterms:W3CDTF">2022-01-02T13:25:24Z</dcterms:created>
  <dcterms:modified xsi:type="dcterms:W3CDTF">2022-01-02T14:20:31Z</dcterms:modified>
</cp:coreProperties>
</file>