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292C8C-C691-4BA2-BAA5-3FF215A325A0}" v="489" dt="2022-07-31T05:24:35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by Truax" userId="bf75d2c400ba1cfd" providerId="LiveId" clId="{AD292C8C-C691-4BA2-BAA5-3FF215A325A0}"/>
    <pc:docChg chg="custSel addSld delSld modSld">
      <pc:chgData name="Bobby Truax" userId="bf75d2c400ba1cfd" providerId="LiveId" clId="{AD292C8C-C691-4BA2-BAA5-3FF215A325A0}" dt="2022-07-31T05:24:47.160" v="841" actId="47"/>
      <pc:docMkLst>
        <pc:docMk/>
      </pc:docMkLst>
      <pc:sldChg chg="addSp delSp delDesignElem">
        <pc:chgData name="Bobby Truax" userId="bf75d2c400ba1cfd" providerId="LiveId" clId="{AD292C8C-C691-4BA2-BAA5-3FF215A325A0}" dt="2022-07-31T05:13:57.033" v="482"/>
        <pc:sldMkLst>
          <pc:docMk/>
          <pc:sldMk cId="2743517232" sldId="256"/>
        </pc:sldMkLst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2743517232" sldId="256"/>
            <ac:spMk id="1031" creationId="{757B325C-3E35-45CF-9D07-3BCB281F3B9C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2743517232" sldId="256"/>
            <ac:spMk id="1033" creationId="{C24BEC42-AFF3-40D1-93A2-A27A42E1E23C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2743517232" sldId="256"/>
            <ac:spMk id="1035" creationId="{608F427C-1EC9-4280-9367-F2B3AA063E82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2743517232" sldId="256"/>
            <ac:spMk id="1037" creationId="{F98810A7-E114-447A-A7D6-69B27CFB5650}"/>
          </ac:spMkLst>
        </pc:spChg>
      </pc:sldChg>
      <pc:sldChg chg="addSp delSp delDesignElem">
        <pc:chgData name="Bobby Truax" userId="bf75d2c400ba1cfd" providerId="LiveId" clId="{AD292C8C-C691-4BA2-BAA5-3FF215A325A0}" dt="2022-07-31T05:13:57.033" v="482"/>
        <pc:sldMkLst>
          <pc:docMk/>
          <pc:sldMk cId="1234843552" sldId="257"/>
        </pc:sldMkLst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1234843552" sldId="257"/>
            <ac:spMk id="8" creationId="{C28D0172-F2E0-4763-9C35-F022664959D8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1234843552" sldId="257"/>
            <ac:spMk id="10" creationId="{9F2851FB-E841-4509-8A6D-A416376EA380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1234843552" sldId="257"/>
            <ac:spMk id="12" creationId="{DF6FB2B2-CE21-407F-B22E-302DADC2C3D3}"/>
          </ac:spMkLst>
        </pc:spChg>
      </pc:sldChg>
      <pc:sldChg chg="addSp delSp modSp mod modAnim delDesignElem">
        <pc:chgData name="Bobby Truax" userId="bf75d2c400ba1cfd" providerId="LiveId" clId="{AD292C8C-C691-4BA2-BAA5-3FF215A325A0}" dt="2022-07-31T05:13:57.033" v="482"/>
        <pc:sldMkLst>
          <pc:docMk/>
          <pc:sldMk cId="1177775976" sldId="258"/>
        </pc:sldMkLst>
        <pc:spChg chg="mod">
          <ac:chgData name="Bobby Truax" userId="bf75d2c400ba1cfd" providerId="LiveId" clId="{AD292C8C-C691-4BA2-BAA5-3FF215A325A0}" dt="2022-07-31T05:09:43.912" v="214" actId="20577"/>
          <ac:spMkLst>
            <pc:docMk/>
            <pc:sldMk cId="1177775976" sldId="258"/>
            <ac:spMk id="2" creationId="{F055EC77-2CFF-AC09-EF48-C60072B3630C}"/>
          </ac:spMkLst>
        </pc:spChg>
        <pc:spChg chg="mod">
          <ac:chgData name="Bobby Truax" userId="bf75d2c400ba1cfd" providerId="LiveId" clId="{AD292C8C-C691-4BA2-BAA5-3FF215A325A0}" dt="2022-07-31T05:07:52.050" v="142" actId="20577"/>
          <ac:spMkLst>
            <pc:docMk/>
            <pc:sldMk cId="1177775976" sldId="258"/>
            <ac:spMk id="3" creationId="{14984806-2267-AA10-59AA-7C396A7004F8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1177775976" sldId="258"/>
            <ac:spMk id="8" creationId="{74CD14DB-BB81-479F-A1FC-1C75640E9F84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1177775976" sldId="258"/>
            <ac:spMk id="10" creationId="{C943A91B-7CA7-4592-A975-73B1BF8C4C74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1177775976" sldId="258"/>
            <ac:spMk id="12" creationId="{EC471314-E46A-414B-8D91-74880E84F187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1177775976" sldId="258"/>
            <ac:spMk id="14" creationId="{6A681326-1C9D-44A3-A627-3871BDAE4127}"/>
          </ac:spMkLst>
        </pc:spChg>
      </pc:sldChg>
      <pc:sldChg chg="addSp delSp delDesignElem">
        <pc:chgData name="Bobby Truax" userId="bf75d2c400ba1cfd" providerId="LiveId" clId="{AD292C8C-C691-4BA2-BAA5-3FF215A325A0}" dt="2022-07-31T05:13:57.033" v="482"/>
        <pc:sldMkLst>
          <pc:docMk/>
          <pc:sldMk cId="2153942344" sldId="260"/>
        </pc:sldMkLst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2153942344" sldId="260"/>
            <ac:spMk id="1031" creationId="{757B325C-3E35-45CF-9D07-3BCB281F3B9C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2153942344" sldId="260"/>
            <ac:spMk id="1033" creationId="{C24BEC42-AFF3-40D1-93A2-A27A42E1E23C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2153942344" sldId="260"/>
            <ac:spMk id="1035" creationId="{608F427C-1EC9-4280-9367-F2B3AA063E82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2153942344" sldId="260"/>
            <ac:spMk id="1037" creationId="{F98810A7-E114-447A-A7D6-69B27CFB5650}"/>
          </ac:spMkLst>
        </pc:spChg>
      </pc:sldChg>
      <pc:sldChg chg="addSp delSp modSp new mod setBg modAnim setClrOvrMap delDesignElem">
        <pc:chgData name="Bobby Truax" userId="bf75d2c400ba1cfd" providerId="LiveId" clId="{AD292C8C-C691-4BA2-BAA5-3FF215A325A0}" dt="2022-07-31T05:13:57.033" v="482"/>
        <pc:sldMkLst>
          <pc:docMk/>
          <pc:sldMk cId="1790699731" sldId="261"/>
        </pc:sldMkLst>
        <pc:spChg chg="mod">
          <ac:chgData name="Bobby Truax" userId="bf75d2c400ba1cfd" providerId="LiveId" clId="{AD292C8C-C691-4BA2-BAA5-3FF215A325A0}" dt="2022-07-31T05:09:29.857" v="200" actId="27636"/>
          <ac:spMkLst>
            <pc:docMk/>
            <pc:sldMk cId="1790699731" sldId="261"/>
            <ac:spMk id="2" creationId="{55369B60-0FE9-EADF-DC99-00808D1424F4}"/>
          </ac:spMkLst>
        </pc:spChg>
        <pc:spChg chg="mod">
          <ac:chgData name="Bobby Truax" userId="bf75d2c400ba1cfd" providerId="LiveId" clId="{AD292C8C-C691-4BA2-BAA5-3FF215A325A0}" dt="2022-07-31T05:10:56.140" v="291" actId="20577"/>
          <ac:spMkLst>
            <pc:docMk/>
            <pc:sldMk cId="1790699731" sldId="261"/>
            <ac:spMk id="3" creationId="{D0CC63BE-515A-E005-19D2-6D8B8B25C63E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1790699731" sldId="261"/>
            <ac:spMk id="8" creationId="{74CD14DB-BB81-479F-A1FC-1C75640E9F84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1790699731" sldId="261"/>
            <ac:spMk id="10" creationId="{C943A91B-7CA7-4592-A975-73B1BF8C4C74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1790699731" sldId="261"/>
            <ac:spMk id="12" creationId="{EC471314-E46A-414B-8D91-74880E84F187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1790699731" sldId="261"/>
            <ac:spMk id="14" creationId="{6A681326-1C9D-44A3-A627-3871BDAE4127}"/>
          </ac:spMkLst>
        </pc:spChg>
      </pc:sldChg>
      <pc:sldChg chg="addSp delSp modSp new mod setBg modAnim setClrOvrMap delDesignElem">
        <pc:chgData name="Bobby Truax" userId="bf75d2c400ba1cfd" providerId="LiveId" clId="{AD292C8C-C691-4BA2-BAA5-3FF215A325A0}" dt="2022-07-31T05:13:57.033" v="482"/>
        <pc:sldMkLst>
          <pc:docMk/>
          <pc:sldMk cId="2511561086" sldId="262"/>
        </pc:sldMkLst>
        <pc:spChg chg="mod">
          <ac:chgData name="Bobby Truax" userId="bf75d2c400ba1cfd" providerId="LiveId" clId="{AD292C8C-C691-4BA2-BAA5-3FF215A325A0}" dt="2022-07-31T05:11:42.699" v="334" actId="20577"/>
          <ac:spMkLst>
            <pc:docMk/>
            <pc:sldMk cId="2511561086" sldId="262"/>
            <ac:spMk id="2" creationId="{5A89FA17-3D6C-39CC-613C-231D64E39098}"/>
          </ac:spMkLst>
        </pc:spChg>
        <pc:spChg chg="mod">
          <ac:chgData name="Bobby Truax" userId="bf75d2c400ba1cfd" providerId="LiveId" clId="{AD292C8C-C691-4BA2-BAA5-3FF215A325A0}" dt="2022-07-31T05:13:13.319" v="470" actId="1076"/>
          <ac:spMkLst>
            <pc:docMk/>
            <pc:sldMk cId="2511561086" sldId="262"/>
            <ac:spMk id="3" creationId="{F9C42E04-3997-D493-8F69-E2BE53721503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2511561086" sldId="262"/>
            <ac:spMk id="8" creationId="{74CD14DB-BB81-479F-A1FC-1C75640E9F84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2511561086" sldId="262"/>
            <ac:spMk id="10" creationId="{C943A91B-7CA7-4592-A975-73B1BF8C4C74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2511561086" sldId="262"/>
            <ac:spMk id="12" creationId="{EC471314-E46A-414B-8D91-74880E84F187}"/>
          </ac:spMkLst>
        </pc:spChg>
        <pc:spChg chg="add del">
          <ac:chgData name="Bobby Truax" userId="bf75d2c400ba1cfd" providerId="LiveId" clId="{AD292C8C-C691-4BA2-BAA5-3FF215A325A0}" dt="2022-07-31T05:13:57.033" v="482"/>
          <ac:spMkLst>
            <pc:docMk/>
            <pc:sldMk cId="2511561086" sldId="262"/>
            <ac:spMk id="14" creationId="{6A681326-1C9D-44A3-A627-3871BDAE4127}"/>
          </ac:spMkLst>
        </pc:spChg>
      </pc:sldChg>
      <pc:sldChg chg="addSp modSp new del mod setBg setClrOvrMap">
        <pc:chgData name="Bobby Truax" userId="bf75d2c400ba1cfd" providerId="LiveId" clId="{AD292C8C-C691-4BA2-BAA5-3FF215A325A0}" dt="2022-07-31T05:24:47.160" v="841" actId="47"/>
        <pc:sldMkLst>
          <pc:docMk/>
          <pc:sldMk cId="1624186116" sldId="263"/>
        </pc:sldMkLst>
        <pc:spChg chg="mod">
          <ac:chgData name="Bobby Truax" userId="bf75d2c400ba1cfd" providerId="LiveId" clId="{AD292C8C-C691-4BA2-BAA5-3FF215A325A0}" dt="2022-07-31T05:14:01.533" v="483" actId="26606"/>
          <ac:spMkLst>
            <pc:docMk/>
            <pc:sldMk cId="1624186116" sldId="263"/>
            <ac:spMk id="2" creationId="{56516C2F-C612-CB9F-F411-FDA4DD62BFAA}"/>
          </ac:spMkLst>
        </pc:spChg>
        <pc:spChg chg="mod">
          <ac:chgData name="Bobby Truax" userId="bf75d2c400ba1cfd" providerId="LiveId" clId="{AD292C8C-C691-4BA2-BAA5-3FF215A325A0}" dt="2022-07-31T05:14:01.533" v="483" actId="26606"/>
          <ac:spMkLst>
            <pc:docMk/>
            <pc:sldMk cId="1624186116" sldId="263"/>
            <ac:spMk id="3" creationId="{E943916C-AAFF-8F83-022A-75DA9D02467E}"/>
          </ac:spMkLst>
        </pc:spChg>
        <pc:spChg chg="add">
          <ac:chgData name="Bobby Truax" userId="bf75d2c400ba1cfd" providerId="LiveId" clId="{AD292C8C-C691-4BA2-BAA5-3FF215A325A0}" dt="2022-07-31T05:14:01.533" v="483" actId="26606"/>
          <ac:spMkLst>
            <pc:docMk/>
            <pc:sldMk cId="1624186116" sldId="263"/>
            <ac:spMk id="8" creationId="{74CD14DB-BB81-479F-A1FC-1C75640E9F84}"/>
          </ac:spMkLst>
        </pc:spChg>
        <pc:spChg chg="add">
          <ac:chgData name="Bobby Truax" userId="bf75d2c400ba1cfd" providerId="LiveId" clId="{AD292C8C-C691-4BA2-BAA5-3FF215A325A0}" dt="2022-07-31T05:14:01.533" v="483" actId="26606"/>
          <ac:spMkLst>
            <pc:docMk/>
            <pc:sldMk cId="1624186116" sldId="263"/>
            <ac:spMk id="10" creationId="{C943A91B-7CA7-4592-A975-73B1BF8C4C74}"/>
          </ac:spMkLst>
        </pc:spChg>
        <pc:spChg chg="add">
          <ac:chgData name="Bobby Truax" userId="bf75d2c400ba1cfd" providerId="LiveId" clId="{AD292C8C-C691-4BA2-BAA5-3FF215A325A0}" dt="2022-07-31T05:14:01.533" v="483" actId="26606"/>
          <ac:spMkLst>
            <pc:docMk/>
            <pc:sldMk cId="1624186116" sldId="263"/>
            <ac:spMk id="12" creationId="{EC471314-E46A-414B-8D91-74880E84F187}"/>
          </ac:spMkLst>
        </pc:spChg>
        <pc:spChg chg="add">
          <ac:chgData name="Bobby Truax" userId="bf75d2c400ba1cfd" providerId="LiveId" clId="{AD292C8C-C691-4BA2-BAA5-3FF215A325A0}" dt="2022-07-31T05:14:01.533" v="483" actId="26606"/>
          <ac:spMkLst>
            <pc:docMk/>
            <pc:sldMk cId="1624186116" sldId="263"/>
            <ac:spMk id="14" creationId="{6A681326-1C9D-44A3-A627-3871BDAE4127}"/>
          </ac:spMkLst>
        </pc:spChg>
      </pc:sldChg>
      <pc:sldChg chg="addSp delSp add del setBg delDesignElem">
        <pc:chgData name="Bobby Truax" userId="bf75d2c400ba1cfd" providerId="LiveId" clId="{AD292C8C-C691-4BA2-BAA5-3FF215A325A0}" dt="2022-07-31T05:14:23.187" v="486"/>
        <pc:sldMkLst>
          <pc:docMk/>
          <pc:sldMk cId="1522254816" sldId="264"/>
        </pc:sldMkLst>
        <pc:spChg chg="add del">
          <ac:chgData name="Bobby Truax" userId="bf75d2c400ba1cfd" providerId="LiveId" clId="{AD292C8C-C691-4BA2-BAA5-3FF215A325A0}" dt="2022-07-31T05:14:23.187" v="486"/>
          <ac:spMkLst>
            <pc:docMk/>
            <pc:sldMk cId="1522254816" sldId="264"/>
            <ac:spMk id="8" creationId="{74CD14DB-BB81-479F-A1FC-1C75640E9F84}"/>
          </ac:spMkLst>
        </pc:spChg>
        <pc:spChg chg="add del">
          <ac:chgData name="Bobby Truax" userId="bf75d2c400ba1cfd" providerId="LiveId" clId="{AD292C8C-C691-4BA2-BAA5-3FF215A325A0}" dt="2022-07-31T05:14:23.187" v="486"/>
          <ac:spMkLst>
            <pc:docMk/>
            <pc:sldMk cId="1522254816" sldId="264"/>
            <ac:spMk id="10" creationId="{C943A91B-7CA7-4592-A975-73B1BF8C4C74}"/>
          </ac:spMkLst>
        </pc:spChg>
        <pc:spChg chg="add del">
          <ac:chgData name="Bobby Truax" userId="bf75d2c400ba1cfd" providerId="LiveId" clId="{AD292C8C-C691-4BA2-BAA5-3FF215A325A0}" dt="2022-07-31T05:14:23.187" v="486"/>
          <ac:spMkLst>
            <pc:docMk/>
            <pc:sldMk cId="1522254816" sldId="264"/>
            <ac:spMk id="12" creationId="{EC471314-E46A-414B-8D91-74880E84F187}"/>
          </ac:spMkLst>
        </pc:spChg>
        <pc:spChg chg="add del">
          <ac:chgData name="Bobby Truax" userId="bf75d2c400ba1cfd" providerId="LiveId" clId="{AD292C8C-C691-4BA2-BAA5-3FF215A325A0}" dt="2022-07-31T05:14:23.187" v="486"/>
          <ac:spMkLst>
            <pc:docMk/>
            <pc:sldMk cId="1522254816" sldId="264"/>
            <ac:spMk id="14" creationId="{6A681326-1C9D-44A3-A627-3871BDAE4127}"/>
          </ac:spMkLst>
        </pc:spChg>
      </pc:sldChg>
      <pc:sldChg chg="modSp add mod modAnim">
        <pc:chgData name="Bobby Truax" userId="bf75d2c400ba1cfd" providerId="LiveId" clId="{AD292C8C-C691-4BA2-BAA5-3FF215A325A0}" dt="2022-07-31T05:16:53.378" v="717" actId="20577"/>
        <pc:sldMkLst>
          <pc:docMk/>
          <pc:sldMk cId="3077276788" sldId="264"/>
        </pc:sldMkLst>
        <pc:spChg chg="mod">
          <ac:chgData name="Bobby Truax" userId="bf75d2c400ba1cfd" providerId="LiveId" clId="{AD292C8C-C691-4BA2-BAA5-3FF215A325A0}" dt="2022-07-31T05:16:53.378" v="717" actId="20577"/>
          <ac:spMkLst>
            <pc:docMk/>
            <pc:sldMk cId="3077276788" sldId="264"/>
            <ac:spMk id="3" creationId="{F9C42E04-3997-D493-8F69-E2BE53721503}"/>
          </ac:spMkLst>
        </pc:spChg>
      </pc:sldChg>
      <pc:sldChg chg="addSp delSp modSp add mod setBg modAnim setClrOvrMap">
        <pc:chgData name="Bobby Truax" userId="bf75d2c400ba1cfd" providerId="LiveId" clId="{AD292C8C-C691-4BA2-BAA5-3FF215A325A0}" dt="2022-07-31T05:24:35.993" v="840"/>
        <pc:sldMkLst>
          <pc:docMk/>
          <pc:sldMk cId="1027581487" sldId="265"/>
        </pc:sldMkLst>
        <pc:spChg chg="mod">
          <ac:chgData name="Bobby Truax" userId="bf75d2c400ba1cfd" providerId="LiveId" clId="{AD292C8C-C691-4BA2-BAA5-3FF215A325A0}" dt="2022-07-31T05:22:58.595" v="748" actId="255"/>
          <ac:spMkLst>
            <pc:docMk/>
            <pc:sldMk cId="1027581487" sldId="265"/>
            <ac:spMk id="2" creationId="{5A89FA17-3D6C-39CC-613C-231D64E39098}"/>
          </ac:spMkLst>
        </pc:spChg>
        <pc:spChg chg="mod">
          <ac:chgData name="Bobby Truax" userId="bf75d2c400ba1cfd" providerId="LiveId" clId="{AD292C8C-C691-4BA2-BAA5-3FF215A325A0}" dt="2022-07-31T05:24:25.422" v="839" actId="20577"/>
          <ac:spMkLst>
            <pc:docMk/>
            <pc:sldMk cId="1027581487" sldId="265"/>
            <ac:spMk id="3" creationId="{F9C42E04-3997-D493-8F69-E2BE53721503}"/>
          </ac:spMkLst>
        </pc:spChg>
        <pc:spChg chg="del">
          <ac:chgData name="Bobby Truax" userId="bf75d2c400ba1cfd" providerId="LiveId" clId="{AD292C8C-C691-4BA2-BAA5-3FF215A325A0}" dt="2022-07-31T05:22:43.331" v="747" actId="26606"/>
          <ac:spMkLst>
            <pc:docMk/>
            <pc:sldMk cId="1027581487" sldId="265"/>
            <ac:spMk id="8" creationId="{74CD14DB-BB81-479F-A1FC-1C75640E9F84}"/>
          </ac:spMkLst>
        </pc:spChg>
        <pc:spChg chg="del">
          <ac:chgData name="Bobby Truax" userId="bf75d2c400ba1cfd" providerId="LiveId" clId="{AD292C8C-C691-4BA2-BAA5-3FF215A325A0}" dt="2022-07-31T05:22:43.331" v="747" actId="26606"/>
          <ac:spMkLst>
            <pc:docMk/>
            <pc:sldMk cId="1027581487" sldId="265"/>
            <ac:spMk id="10" creationId="{C943A91B-7CA7-4592-A975-73B1BF8C4C74}"/>
          </ac:spMkLst>
        </pc:spChg>
        <pc:spChg chg="del">
          <ac:chgData name="Bobby Truax" userId="bf75d2c400ba1cfd" providerId="LiveId" clId="{AD292C8C-C691-4BA2-BAA5-3FF215A325A0}" dt="2022-07-31T05:22:43.331" v="747" actId="26606"/>
          <ac:spMkLst>
            <pc:docMk/>
            <pc:sldMk cId="1027581487" sldId="265"/>
            <ac:spMk id="12" creationId="{EC471314-E46A-414B-8D91-74880E84F187}"/>
          </ac:spMkLst>
        </pc:spChg>
        <pc:spChg chg="del">
          <ac:chgData name="Bobby Truax" userId="bf75d2c400ba1cfd" providerId="LiveId" clId="{AD292C8C-C691-4BA2-BAA5-3FF215A325A0}" dt="2022-07-31T05:22:43.331" v="747" actId="26606"/>
          <ac:spMkLst>
            <pc:docMk/>
            <pc:sldMk cId="1027581487" sldId="265"/>
            <ac:spMk id="14" creationId="{6A681326-1C9D-44A3-A627-3871BDAE4127}"/>
          </ac:spMkLst>
        </pc:spChg>
        <pc:spChg chg="add">
          <ac:chgData name="Bobby Truax" userId="bf75d2c400ba1cfd" providerId="LiveId" clId="{AD292C8C-C691-4BA2-BAA5-3FF215A325A0}" dt="2022-07-31T05:22:43.331" v="747" actId="26606"/>
          <ac:spMkLst>
            <pc:docMk/>
            <pc:sldMk cId="1027581487" sldId="265"/>
            <ac:spMk id="1031" creationId="{C8A3C342-1D03-412F-8DD3-BF519E8E0AE9}"/>
          </ac:spMkLst>
        </pc:spChg>
        <pc:spChg chg="add">
          <ac:chgData name="Bobby Truax" userId="bf75d2c400ba1cfd" providerId="LiveId" clId="{AD292C8C-C691-4BA2-BAA5-3FF215A325A0}" dt="2022-07-31T05:22:43.331" v="747" actId="26606"/>
          <ac:spMkLst>
            <pc:docMk/>
            <pc:sldMk cId="1027581487" sldId="265"/>
            <ac:spMk id="1033" creationId="{81CC9B02-E087-4350-AEBD-2C3CF001AF01}"/>
          </ac:spMkLst>
        </pc:spChg>
        <pc:picChg chg="add mod">
          <ac:chgData name="Bobby Truax" userId="bf75d2c400ba1cfd" providerId="LiveId" clId="{AD292C8C-C691-4BA2-BAA5-3FF215A325A0}" dt="2022-07-31T05:22:43.331" v="747" actId="26606"/>
          <ac:picMkLst>
            <pc:docMk/>
            <pc:sldMk cId="1027581487" sldId="265"/>
            <ac:picMk id="1026" creationId="{10623BAD-9FFA-B74C-E18F-8DB322E96C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8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4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67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54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7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67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3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9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9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6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6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1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7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6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3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F51C84-0143-472D-9708-5CA8D4DC8394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F0331-FE2F-4260-B1B1-48B51F3B2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23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E3F9B-6EDA-5902-A5DC-276AAFFB5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925" y="1325880"/>
            <a:ext cx="3352375" cy="3066507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EBEBEB"/>
                </a:solidFill>
              </a:rPr>
              <a:t>Landschaft</a:t>
            </a:r>
            <a:r>
              <a:rPr lang="en-US" sz="4400" dirty="0">
                <a:solidFill>
                  <a:srgbClr val="EBEBEB"/>
                </a:solidFill>
              </a:rPr>
              <a:t> </a:t>
            </a:r>
            <a:r>
              <a:rPr lang="en-US" sz="4400" dirty="0" err="1">
                <a:solidFill>
                  <a:srgbClr val="EBEBEB"/>
                </a:solidFill>
              </a:rPr>
              <a:t>mit</a:t>
            </a:r>
            <a:r>
              <a:rPr lang="en-US" sz="4400" dirty="0">
                <a:solidFill>
                  <a:srgbClr val="EBEBEB"/>
                </a:solidFill>
              </a:rPr>
              <a:t> </a:t>
            </a:r>
            <a:r>
              <a:rPr lang="en-US" sz="4400" dirty="0" err="1">
                <a:solidFill>
                  <a:srgbClr val="EBEBEB"/>
                </a:solidFill>
              </a:rPr>
              <a:t>Pferden</a:t>
            </a:r>
            <a:endParaRPr lang="en-US" sz="4400" dirty="0">
              <a:solidFill>
                <a:srgbClr val="EBEBE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9155F-B63C-D115-559E-2EA571509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925" y="4588329"/>
            <a:ext cx="3656364" cy="1621508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By:  Heinrich </a:t>
            </a:r>
            <a:r>
              <a:rPr lang="en-US" sz="40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Campendonk</a:t>
            </a:r>
            <a:endParaRPr lang="en-US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3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Steve Martin Victim to German Art Forgery Ring">
            <a:extLst>
              <a:ext uri="{FF2B5EF4-FFF2-40B4-BE49-F238E27FC236}">
                <a16:creationId xmlns:a16="http://schemas.microsoft.com/office/drawing/2014/main" id="{66565D18-62FD-8CCC-71DA-BBD89863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068" y="647698"/>
            <a:ext cx="5548233" cy="5562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1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E3F9B-6EDA-5902-A5DC-276AAFFB5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925" y="1325880"/>
            <a:ext cx="3352375" cy="3066507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EBEBEB"/>
                </a:solidFill>
              </a:rPr>
              <a:t>Landschaft</a:t>
            </a:r>
            <a:r>
              <a:rPr lang="en-US" sz="4400" dirty="0">
                <a:solidFill>
                  <a:srgbClr val="EBEBEB"/>
                </a:solidFill>
              </a:rPr>
              <a:t> </a:t>
            </a:r>
            <a:r>
              <a:rPr lang="en-US" sz="4400" dirty="0" err="1">
                <a:solidFill>
                  <a:srgbClr val="EBEBEB"/>
                </a:solidFill>
              </a:rPr>
              <a:t>mit</a:t>
            </a:r>
            <a:r>
              <a:rPr lang="en-US" sz="4400" dirty="0">
                <a:solidFill>
                  <a:srgbClr val="EBEBEB"/>
                </a:solidFill>
              </a:rPr>
              <a:t> </a:t>
            </a:r>
            <a:r>
              <a:rPr lang="en-US" sz="4400" dirty="0" err="1">
                <a:solidFill>
                  <a:srgbClr val="EBEBEB"/>
                </a:solidFill>
              </a:rPr>
              <a:t>Pferden</a:t>
            </a:r>
            <a:endParaRPr lang="en-US" sz="4400" dirty="0">
              <a:solidFill>
                <a:srgbClr val="EBEBE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9155F-B63C-D115-559E-2EA571509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770" y="4588329"/>
            <a:ext cx="3910519" cy="1621508"/>
          </a:xfrm>
        </p:spPr>
        <p:txBody>
          <a:bodyPr>
            <a:normAutofit fontScale="92500"/>
          </a:bodyPr>
          <a:lstStyle/>
          <a:p>
            <a:r>
              <a:rPr lang="en-US" sz="3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By:</a:t>
            </a: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3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Wolfgang </a:t>
            </a:r>
            <a:r>
              <a:rPr lang="en-US" sz="39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Beltracchi</a:t>
            </a:r>
            <a:r>
              <a:rPr lang="en-US" sz="3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03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Steve Martin Victim to German Art Forgery Ring">
            <a:extLst>
              <a:ext uri="{FF2B5EF4-FFF2-40B4-BE49-F238E27FC236}">
                <a16:creationId xmlns:a16="http://schemas.microsoft.com/office/drawing/2014/main" id="{66565D18-62FD-8CCC-71DA-BBD89863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068" y="647698"/>
            <a:ext cx="5548233" cy="5562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42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E3F9B-6EDA-5902-A5DC-276AAFFB5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Learning to Walk in Obedience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9155F-B63C-D115-559E-2EA571509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1 John 2:3-6</a:t>
            </a:r>
          </a:p>
        </p:txBody>
      </p:sp>
    </p:spTree>
    <p:extLst>
      <p:ext uri="{BB962C8B-B14F-4D97-AF65-F5344CB8AC3E}">
        <p14:creationId xmlns:p14="http://schemas.microsoft.com/office/powerpoint/2010/main" val="123484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5EC77-2CFF-AC09-EF48-C60072B3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10508584" cy="1400530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The Test Stated 1 John 2:3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84806-2267-AA10-59AA-7C396A700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10508585" cy="3977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Can we really know Christ? Jn 17:3</a:t>
            </a:r>
          </a:p>
          <a:p>
            <a:pPr marL="0" indent="0">
              <a:buNone/>
            </a:pPr>
            <a:r>
              <a:rPr lang="en-US" sz="4000" dirty="0"/>
              <a:t>	Yes, personally and intimately</a:t>
            </a:r>
          </a:p>
          <a:p>
            <a:pPr marL="0" indent="0">
              <a:buNone/>
            </a:pPr>
            <a:r>
              <a:rPr lang="en-US" sz="4000" dirty="0"/>
              <a:t>We know Christ if we keep his commandments. 1 Jn 2:3</a:t>
            </a:r>
          </a:p>
          <a:p>
            <a:pPr marL="0" indent="0">
              <a:buNone/>
            </a:pPr>
            <a:r>
              <a:rPr lang="en-US" sz="4000" dirty="0"/>
              <a:t>Christ must be experienced: Phil 3:8, 10-11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7775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69B60-0FE9-EADF-DC99-00808D14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1" y="452718"/>
            <a:ext cx="9918650" cy="1400530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The Test Failed: 1 John 2:4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63BE-515A-E005-19D2-6D8B8B25C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10675733" cy="348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Testimony of time past vs current conduct</a:t>
            </a:r>
          </a:p>
          <a:p>
            <a:pPr marL="0" indent="0">
              <a:buNone/>
            </a:pPr>
            <a:r>
              <a:rPr lang="en-US" sz="4000" dirty="0"/>
              <a:t>	Hosea 4:1 “Knowledge of God”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0699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9FA17-3D6C-39CC-613C-231D64E3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1" y="452718"/>
            <a:ext cx="10685565" cy="1400530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The Test Passed 1 John 2:5-6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42E04-3997-D493-8F69-E2BE53721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78" y="2587999"/>
            <a:ext cx="11493910" cy="4266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If you love me, you will keep my commandments: John 14:15, 21, 23</a:t>
            </a:r>
          </a:p>
          <a:p>
            <a:pPr marL="0" indent="0">
              <a:buNone/>
            </a:pPr>
            <a:r>
              <a:rPr lang="en-US" sz="4000" dirty="0"/>
              <a:t>What does obedience look like?</a:t>
            </a:r>
          </a:p>
          <a:p>
            <a:pPr marL="0" indent="0">
              <a:buNone/>
            </a:pPr>
            <a:r>
              <a:rPr lang="en-US" sz="4000" dirty="0"/>
              <a:t>	Immediate</a:t>
            </a:r>
          </a:p>
          <a:p>
            <a:pPr marL="0" indent="0">
              <a:buNone/>
            </a:pPr>
            <a:r>
              <a:rPr lang="en-US" sz="4000" dirty="0"/>
              <a:t>	Willingly</a:t>
            </a:r>
          </a:p>
          <a:p>
            <a:pPr marL="0" indent="0">
              <a:buNone/>
            </a:pPr>
            <a:r>
              <a:rPr lang="en-US" sz="4000" dirty="0"/>
              <a:t>	Long term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1561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9FA17-3D6C-39CC-613C-231D64E3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1" y="452718"/>
            <a:ext cx="10685565" cy="1400530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The Test Passed 1 John 2:5-6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42E04-3997-D493-8F69-E2BE53721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78" y="2452349"/>
            <a:ext cx="11493910" cy="4405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Is this legalistic? Matthew 7:21</a:t>
            </a:r>
          </a:p>
          <a:p>
            <a:pPr marL="0" indent="0">
              <a:buNone/>
            </a:pPr>
            <a:r>
              <a:rPr lang="en-US" sz="4000" dirty="0"/>
              <a:t>What are the commands of Christ?</a:t>
            </a:r>
          </a:p>
          <a:p>
            <a:pPr marL="0" indent="0">
              <a:buNone/>
            </a:pPr>
            <a:r>
              <a:rPr lang="en-US" sz="4000" dirty="0"/>
              <a:t>	Love the Lord your God: Matt 22:37</a:t>
            </a:r>
          </a:p>
          <a:p>
            <a:pPr marL="0" indent="0">
              <a:buNone/>
            </a:pPr>
            <a:r>
              <a:rPr lang="en-US" sz="4000" dirty="0"/>
              <a:t>	Love your neighbor as yourself: Matt 22:39</a:t>
            </a:r>
          </a:p>
          <a:p>
            <a:pPr marL="0" indent="0">
              <a:buNone/>
            </a:pPr>
            <a:r>
              <a:rPr lang="en-US" sz="4000" dirty="0"/>
              <a:t>	Repent: Matt 3:2</a:t>
            </a:r>
          </a:p>
          <a:p>
            <a:pPr marL="0" indent="0">
              <a:buNone/>
            </a:pPr>
            <a:r>
              <a:rPr lang="en-US" sz="4000" dirty="0"/>
              <a:t>	Sermon on the Mount: Matt 5-7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77276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9FA17-3D6C-39CC-613C-231D64E3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EBEBEB"/>
                </a:solidFill>
              </a:rPr>
              <a:t>The Test Passed 1 John 2:5-6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42E04-3997-D493-8F69-E2BE53721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3067665"/>
            <a:ext cx="6188189" cy="3156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Walking like Jesus = Changed life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Jonathan Edwards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	1703-1758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onathan Edwards | Biography, Beliefs, Sermons, Great Awakening, &amp; Facts |  Britannica">
            <a:extLst>
              <a:ext uri="{FF2B5EF4-FFF2-40B4-BE49-F238E27FC236}">
                <a16:creationId xmlns:a16="http://schemas.microsoft.com/office/drawing/2014/main" id="{10623BAD-9FFA-B74C-E18F-8DB322E96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8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375</TotalTime>
  <Words>187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Landschaft mit Pferden</vt:lpstr>
      <vt:lpstr>Landschaft mit Pferden</vt:lpstr>
      <vt:lpstr>Learning to Walk in Obedience</vt:lpstr>
      <vt:lpstr>The Test Stated 1 John 2:3</vt:lpstr>
      <vt:lpstr>The Test Failed: 1 John 2:4</vt:lpstr>
      <vt:lpstr>The Test Passed 1 John 2:5-6</vt:lpstr>
      <vt:lpstr>The Test Passed 1 John 2:5-6</vt:lpstr>
      <vt:lpstr>The Test Passed 1 John 2:5-6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Landschaft mit Pferden</dc:title>
  <dc:creator>Bobby Truax</dc:creator>
  <cp:lastModifiedBy>Bobby Truax</cp:lastModifiedBy>
  <cp:revision>2</cp:revision>
  <dcterms:created xsi:type="dcterms:W3CDTF">2022-07-29T17:07:51Z</dcterms:created>
  <dcterms:modified xsi:type="dcterms:W3CDTF">2022-07-31T15:10:08Z</dcterms:modified>
</cp:coreProperties>
</file>