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24DE01-29E0-4640-8109-123EBABD5AE6}" v="9" dt="2022-07-17T05:39:22.6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by Truax" userId="bf75d2c400ba1cfd" providerId="LiveId" clId="{A824DE01-29E0-4640-8109-123EBABD5AE6}"/>
    <pc:docChg chg="addSld delSld modSld">
      <pc:chgData name="Bobby Truax" userId="bf75d2c400ba1cfd" providerId="LiveId" clId="{A824DE01-29E0-4640-8109-123EBABD5AE6}" dt="2022-07-17T13:26:48.269" v="558" actId="47"/>
      <pc:docMkLst>
        <pc:docMk/>
      </pc:docMkLst>
      <pc:sldChg chg="modSp new mod">
        <pc:chgData name="Bobby Truax" userId="bf75d2c400ba1cfd" providerId="LiveId" clId="{A824DE01-29E0-4640-8109-123EBABD5AE6}" dt="2022-07-17T05:37:02.272" v="522" actId="14100"/>
        <pc:sldMkLst>
          <pc:docMk/>
          <pc:sldMk cId="944617178" sldId="256"/>
        </pc:sldMkLst>
        <pc:spChg chg="mod">
          <ac:chgData name="Bobby Truax" userId="bf75d2c400ba1cfd" providerId="LiveId" clId="{A824DE01-29E0-4640-8109-123EBABD5AE6}" dt="2022-07-17T05:37:02.272" v="522" actId="14100"/>
          <ac:spMkLst>
            <pc:docMk/>
            <pc:sldMk cId="944617178" sldId="256"/>
            <ac:spMk id="2" creationId="{33D09859-C8D1-508D-4904-E1BAD2BDAE15}"/>
          </ac:spMkLst>
        </pc:spChg>
        <pc:spChg chg="mod">
          <ac:chgData name="Bobby Truax" userId="bf75d2c400ba1cfd" providerId="LiveId" clId="{A824DE01-29E0-4640-8109-123EBABD5AE6}" dt="2022-07-17T05:25:51.673" v="4"/>
          <ac:spMkLst>
            <pc:docMk/>
            <pc:sldMk cId="944617178" sldId="256"/>
            <ac:spMk id="3" creationId="{3DB3CBA3-A57D-AB18-5CA5-A9D7CBB027B2}"/>
          </ac:spMkLst>
        </pc:spChg>
      </pc:sldChg>
      <pc:sldChg chg="modSp new mod modAnim">
        <pc:chgData name="Bobby Truax" userId="bf75d2c400ba1cfd" providerId="LiveId" clId="{A824DE01-29E0-4640-8109-123EBABD5AE6}" dt="2022-07-17T05:38:20.439" v="546"/>
        <pc:sldMkLst>
          <pc:docMk/>
          <pc:sldMk cId="3340443994" sldId="257"/>
        </pc:sldMkLst>
        <pc:spChg chg="mod">
          <ac:chgData name="Bobby Truax" userId="bf75d2c400ba1cfd" providerId="LiveId" clId="{A824DE01-29E0-4640-8109-123EBABD5AE6}" dt="2022-07-17T05:37:13.973" v="523" actId="255"/>
          <ac:spMkLst>
            <pc:docMk/>
            <pc:sldMk cId="3340443994" sldId="257"/>
            <ac:spMk id="2" creationId="{7D02DA74-AAA6-1128-A155-3986C0F820F4}"/>
          </ac:spMkLst>
        </pc:spChg>
        <pc:spChg chg="mod">
          <ac:chgData name="Bobby Truax" userId="bf75d2c400ba1cfd" providerId="LiveId" clId="{A824DE01-29E0-4640-8109-123EBABD5AE6}" dt="2022-07-17T05:37:59.885" v="545" actId="20577"/>
          <ac:spMkLst>
            <pc:docMk/>
            <pc:sldMk cId="3340443994" sldId="257"/>
            <ac:spMk id="3" creationId="{88DA0641-8521-C801-D21C-BA9833311160}"/>
          </ac:spMkLst>
        </pc:spChg>
      </pc:sldChg>
      <pc:sldChg chg="modSp new mod modAnim">
        <pc:chgData name="Bobby Truax" userId="bf75d2c400ba1cfd" providerId="LiveId" clId="{A824DE01-29E0-4640-8109-123EBABD5AE6}" dt="2022-07-17T05:38:52.124" v="551"/>
        <pc:sldMkLst>
          <pc:docMk/>
          <pc:sldMk cId="3801384429" sldId="258"/>
        </pc:sldMkLst>
        <pc:spChg chg="mod">
          <ac:chgData name="Bobby Truax" userId="bf75d2c400ba1cfd" providerId="LiveId" clId="{A824DE01-29E0-4640-8109-123EBABD5AE6}" dt="2022-07-17T05:38:28.437" v="547" actId="255"/>
          <ac:spMkLst>
            <pc:docMk/>
            <pc:sldMk cId="3801384429" sldId="258"/>
            <ac:spMk id="2" creationId="{45C75634-53E8-AFEA-C070-945B751B7EAC}"/>
          </ac:spMkLst>
        </pc:spChg>
        <pc:spChg chg="mod">
          <ac:chgData name="Bobby Truax" userId="bf75d2c400ba1cfd" providerId="LiveId" clId="{A824DE01-29E0-4640-8109-123EBABD5AE6}" dt="2022-07-17T05:38:47.593" v="550" actId="14100"/>
          <ac:spMkLst>
            <pc:docMk/>
            <pc:sldMk cId="3801384429" sldId="258"/>
            <ac:spMk id="3" creationId="{0CF39CCA-B51A-D6B0-B076-6A503DB79DC0}"/>
          </ac:spMkLst>
        </pc:spChg>
      </pc:sldChg>
      <pc:sldChg chg="modSp new mod modAnim">
        <pc:chgData name="Bobby Truax" userId="bf75d2c400ba1cfd" providerId="LiveId" clId="{A824DE01-29E0-4640-8109-123EBABD5AE6}" dt="2022-07-17T05:39:22.639" v="556"/>
        <pc:sldMkLst>
          <pc:docMk/>
          <pc:sldMk cId="3995705319" sldId="259"/>
        </pc:sldMkLst>
        <pc:spChg chg="mod">
          <ac:chgData name="Bobby Truax" userId="bf75d2c400ba1cfd" providerId="LiveId" clId="{A824DE01-29E0-4640-8109-123EBABD5AE6}" dt="2022-07-17T05:39:00.063" v="552" actId="255"/>
          <ac:spMkLst>
            <pc:docMk/>
            <pc:sldMk cId="3995705319" sldId="259"/>
            <ac:spMk id="2" creationId="{873AAECE-D4E1-808D-8C31-949D9E615C6C}"/>
          </ac:spMkLst>
        </pc:spChg>
        <pc:spChg chg="mod">
          <ac:chgData name="Bobby Truax" userId="bf75d2c400ba1cfd" providerId="LiveId" clId="{A824DE01-29E0-4640-8109-123EBABD5AE6}" dt="2022-07-17T05:39:06.814" v="553" actId="255"/>
          <ac:spMkLst>
            <pc:docMk/>
            <pc:sldMk cId="3995705319" sldId="259"/>
            <ac:spMk id="3" creationId="{6EF194D3-F97D-14C2-7D0C-53DD633C39C8}"/>
          </ac:spMkLst>
        </pc:spChg>
      </pc:sldChg>
      <pc:sldChg chg="new del">
        <pc:chgData name="Bobby Truax" userId="bf75d2c400ba1cfd" providerId="LiveId" clId="{A824DE01-29E0-4640-8109-123EBABD5AE6}" dt="2022-07-17T13:26:48.269" v="558" actId="47"/>
        <pc:sldMkLst>
          <pc:docMk/>
          <pc:sldMk cId="2138881584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1143B-9888-45C0-8363-D97FBF51029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04367-272E-4262-AE9D-15FE5CB63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71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1143B-9888-45C0-8363-D97FBF51029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04367-272E-4262-AE9D-15FE5CB63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4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1143B-9888-45C0-8363-D97FBF51029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04367-272E-4262-AE9D-15FE5CB63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38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1143B-9888-45C0-8363-D97FBF51029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04367-272E-4262-AE9D-15FE5CB63B4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29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1143B-9888-45C0-8363-D97FBF51029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04367-272E-4262-AE9D-15FE5CB63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659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1143B-9888-45C0-8363-D97FBF51029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04367-272E-4262-AE9D-15FE5CB63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031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1143B-9888-45C0-8363-D97FBF51029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04367-272E-4262-AE9D-15FE5CB63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663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1143B-9888-45C0-8363-D97FBF51029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04367-272E-4262-AE9D-15FE5CB63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319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1143B-9888-45C0-8363-D97FBF51029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04367-272E-4262-AE9D-15FE5CB63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94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1143B-9888-45C0-8363-D97FBF51029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04367-272E-4262-AE9D-15FE5CB63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2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1143B-9888-45C0-8363-D97FBF51029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04367-272E-4262-AE9D-15FE5CB63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102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1143B-9888-45C0-8363-D97FBF51029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04367-272E-4262-AE9D-15FE5CB63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36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1143B-9888-45C0-8363-D97FBF51029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04367-272E-4262-AE9D-15FE5CB63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57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1143B-9888-45C0-8363-D97FBF51029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04367-272E-4262-AE9D-15FE5CB63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33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1143B-9888-45C0-8363-D97FBF51029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04367-272E-4262-AE9D-15FE5CB63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2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1143B-9888-45C0-8363-D97FBF51029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04367-272E-4262-AE9D-15FE5CB63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611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1143B-9888-45C0-8363-D97FBF51029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04367-272E-4262-AE9D-15FE5CB63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21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1143B-9888-45C0-8363-D97FBF51029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04367-272E-4262-AE9D-15FE5CB63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3429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09859-C8D1-508D-4904-E1BAD2BDAE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6000" dirty="0"/>
              <a:t>May the nations be glad</a:t>
            </a:r>
            <a:br>
              <a:rPr lang="en-US" sz="6000" dirty="0"/>
            </a:br>
            <a:r>
              <a:rPr lang="en-US" sz="5500" dirty="0"/>
              <a:t>May the peoples praise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B3CBA3-A57D-AB18-5CA5-A9D7CBB027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5269" y="4662353"/>
            <a:ext cx="9001462" cy="1655762"/>
          </a:xfrm>
        </p:spPr>
        <p:txBody>
          <a:bodyPr>
            <a:normAutofit/>
          </a:bodyPr>
          <a:lstStyle/>
          <a:p>
            <a:r>
              <a:rPr lang="en-US" sz="5400" dirty="0"/>
              <a:t>Psalm 67</a:t>
            </a:r>
          </a:p>
        </p:txBody>
      </p:sp>
    </p:spTree>
    <p:extLst>
      <p:ext uri="{BB962C8B-B14F-4D97-AF65-F5344CB8AC3E}">
        <p14:creationId xmlns:p14="http://schemas.microsoft.com/office/powerpoint/2010/main" val="944617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09859-C8D1-508D-4904-E1BAD2BDAE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2556" y="1122363"/>
            <a:ext cx="10019070" cy="2387600"/>
          </a:xfrm>
        </p:spPr>
        <p:txBody>
          <a:bodyPr>
            <a:noAutofit/>
          </a:bodyPr>
          <a:lstStyle/>
          <a:p>
            <a:r>
              <a:rPr lang="en-US" sz="6000" dirty="0"/>
              <a:t>Appointed to Send</a:t>
            </a:r>
            <a:br>
              <a:rPr lang="en-US" sz="6000" dirty="0"/>
            </a:br>
            <a:r>
              <a:rPr lang="en-US" sz="6000" dirty="0"/>
              <a:t>Appointed to Serve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B3CBA3-A57D-AB18-5CA5-A9D7CBB027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95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2DA74-AAA6-1128-A155-3986C0F82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Who sends missionaries?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A0641-8521-C801-D21C-BA9833311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606" y="2096063"/>
            <a:ext cx="10716951" cy="42555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Appointed to make disciples of all nations: Matt 28:19-20</a:t>
            </a:r>
          </a:p>
          <a:p>
            <a:pPr marL="0" indent="0">
              <a:buNone/>
            </a:pPr>
            <a:r>
              <a:rPr lang="en-US" sz="4000" dirty="0"/>
              <a:t>What does it mean to make disciples of all nations?  Acts 1:8, 8:1</a:t>
            </a:r>
            <a:r>
              <a:rPr lang="en-US" sz="4000"/>
              <a:t>, 13:1-3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4044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75634-53E8-AFEA-C070-945B751B7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Appointed to send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39CCA-B51A-D6B0-B076-6A503DB79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096064"/>
            <a:ext cx="11061290" cy="3695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Sending: Acts 13:1-3 </a:t>
            </a:r>
          </a:p>
          <a:p>
            <a:pPr marL="0" indent="0">
              <a:buNone/>
            </a:pPr>
            <a:r>
              <a:rPr lang="en-US" sz="4000" dirty="0"/>
              <a:t>Prayer &amp; Fasting: Acts 13:2-3</a:t>
            </a:r>
          </a:p>
          <a:p>
            <a:pPr marL="0" indent="0">
              <a:buNone/>
            </a:pPr>
            <a:r>
              <a:rPr lang="en-US" sz="4000" dirty="0"/>
              <a:t>Reporting: Acts 14:26-28</a:t>
            </a:r>
          </a:p>
          <a:p>
            <a:pPr marL="0" indent="0">
              <a:buNone/>
            </a:pPr>
            <a:r>
              <a:rPr lang="en-US" sz="4000" dirty="0"/>
              <a:t>Encouragement: Acts 15:31-32, 36, 41, 18:22-23</a:t>
            </a:r>
          </a:p>
        </p:txBody>
      </p:sp>
    </p:spTree>
    <p:extLst>
      <p:ext uri="{BB962C8B-B14F-4D97-AF65-F5344CB8AC3E}">
        <p14:creationId xmlns:p14="http://schemas.microsoft.com/office/powerpoint/2010/main" val="380138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AAECE-D4E1-808D-8C31-949D9E615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Appointed to Serve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194D3-F97D-14C2-7D0C-53DD633C3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Be flexible: Acts 13:46</a:t>
            </a:r>
          </a:p>
          <a:p>
            <a:pPr marL="0" indent="0">
              <a:buNone/>
            </a:pPr>
            <a:r>
              <a:rPr lang="en-US" sz="4000" dirty="0"/>
              <a:t>Delight in the Word: Psalm 119</a:t>
            </a:r>
          </a:p>
          <a:p>
            <a:pPr marL="0" indent="0">
              <a:buNone/>
            </a:pPr>
            <a:r>
              <a:rPr lang="en-US" sz="4000" dirty="0"/>
              <a:t>Devote yourself to fellowship: </a:t>
            </a:r>
          </a:p>
          <a:p>
            <a:pPr marL="0" indent="0">
              <a:buNone/>
            </a:pPr>
            <a:r>
              <a:rPr lang="en-US" sz="4000" dirty="0"/>
              <a:t>Remember: 2 Timothy 1:5-7</a:t>
            </a:r>
          </a:p>
        </p:txBody>
      </p:sp>
    </p:spTree>
    <p:extLst>
      <p:ext uri="{BB962C8B-B14F-4D97-AF65-F5344CB8AC3E}">
        <p14:creationId xmlns:p14="http://schemas.microsoft.com/office/powerpoint/2010/main" val="3995705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523</TotalTime>
  <Words>103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Bookman Old Style</vt:lpstr>
      <vt:lpstr>Rockwell</vt:lpstr>
      <vt:lpstr>Damask</vt:lpstr>
      <vt:lpstr>May the nations be glad May the peoples praise You</vt:lpstr>
      <vt:lpstr>Appointed to Send Appointed to Serve</vt:lpstr>
      <vt:lpstr>Who sends missionaries?</vt:lpstr>
      <vt:lpstr>Appointed to send</vt:lpstr>
      <vt:lpstr>Appointed to Serve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Appointed to Send Appointed to Serve</dc:title>
  <dc:creator>Bobby Truax</dc:creator>
  <cp:lastModifiedBy>Bobby Truax</cp:lastModifiedBy>
  <cp:revision>4</cp:revision>
  <dcterms:created xsi:type="dcterms:W3CDTF">2022-07-17T04:52:31Z</dcterms:created>
  <dcterms:modified xsi:type="dcterms:W3CDTF">2022-07-17T15:07:42Z</dcterms:modified>
</cp:coreProperties>
</file>