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9E41AC-C28D-449E-B255-A2C628C23A71}" v="56" dt="2022-08-07T13:14:43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by Truax" userId="bf75d2c400ba1cfd" providerId="LiveId" clId="{959E41AC-C28D-449E-B255-A2C628C23A71}"/>
    <pc:docChg chg="custSel addSld modSld">
      <pc:chgData name="Bobby Truax" userId="bf75d2c400ba1cfd" providerId="LiveId" clId="{959E41AC-C28D-449E-B255-A2C628C23A71}" dt="2022-08-07T13:14:43.132" v="766" actId="20577"/>
      <pc:docMkLst>
        <pc:docMk/>
      </pc:docMkLst>
      <pc:sldChg chg="modSp new mod">
        <pc:chgData name="Bobby Truax" userId="bf75d2c400ba1cfd" providerId="LiveId" clId="{959E41AC-C28D-449E-B255-A2C628C23A71}" dt="2022-08-07T11:51:20.965" v="34" actId="122"/>
        <pc:sldMkLst>
          <pc:docMk/>
          <pc:sldMk cId="4104371778" sldId="256"/>
        </pc:sldMkLst>
        <pc:spChg chg="mod">
          <ac:chgData name="Bobby Truax" userId="bf75d2c400ba1cfd" providerId="LiveId" clId="{959E41AC-C28D-449E-B255-A2C628C23A71}" dt="2022-08-07T11:51:07.368" v="32" actId="14100"/>
          <ac:spMkLst>
            <pc:docMk/>
            <pc:sldMk cId="4104371778" sldId="256"/>
            <ac:spMk id="2" creationId="{520BE35F-E772-421B-38D2-ED46BFE69D88}"/>
          </ac:spMkLst>
        </pc:spChg>
        <pc:spChg chg="mod">
          <ac:chgData name="Bobby Truax" userId="bf75d2c400ba1cfd" providerId="LiveId" clId="{959E41AC-C28D-449E-B255-A2C628C23A71}" dt="2022-08-07T11:51:20.965" v="34" actId="122"/>
          <ac:spMkLst>
            <pc:docMk/>
            <pc:sldMk cId="4104371778" sldId="256"/>
            <ac:spMk id="3" creationId="{36FB3854-D46A-4D9F-D67E-35EC2E9108E8}"/>
          </ac:spMkLst>
        </pc:spChg>
      </pc:sldChg>
      <pc:sldChg chg="modSp new mod modAnim">
        <pc:chgData name="Bobby Truax" userId="bf75d2c400ba1cfd" providerId="LiveId" clId="{959E41AC-C28D-449E-B255-A2C628C23A71}" dt="2022-08-07T12:01:27.411" v="384" actId="20577"/>
        <pc:sldMkLst>
          <pc:docMk/>
          <pc:sldMk cId="2465995520" sldId="257"/>
        </pc:sldMkLst>
        <pc:spChg chg="mod">
          <ac:chgData name="Bobby Truax" userId="bf75d2c400ba1cfd" providerId="LiveId" clId="{959E41AC-C28D-449E-B255-A2C628C23A71}" dt="2022-08-07T12:01:27.411" v="384" actId="20577"/>
          <ac:spMkLst>
            <pc:docMk/>
            <pc:sldMk cId="2465995520" sldId="257"/>
            <ac:spMk id="2" creationId="{F0144F2E-81D0-C427-3437-80A355A3B9E4}"/>
          </ac:spMkLst>
        </pc:spChg>
        <pc:spChg chg="mod">
          <ac:chgData name="Bobby Truax" userId="bf75d2c400ba1cfd" providerId="LiveId" clId="{959E41AC-C28D-449E-B255-A2C628C23A71}" dt="2022-08-07T11:56:59.008" v="167" actId="20577"/>
          <ac:spMkLst>
            <pc:docMk/>
            <pc:sldMk cId="2465995520" sldId="257"/>
            <ac:spMk id="3" creationId="{10D91595-E2A0-262F-34D3-A972AE93A0D0}"/>
          </ac:spMkLst>
        </pc:spChg>
      </pc:sldChg>
      <pc:sldChg chg="modSp new mod modAnim">
        <pc:chgData name="Bobby Truax" userId="bf75d2c400ba1cfd" providerId="LiveId" clId="{959E41AC-C28D-449E-B255-A2C628C23A71}" dt="2022-08-07T12:32:41.387" v="750" actId="20577"/>
        <pc:sldMkLst>
          <pc:docMk/>
          <pc:sldMk cId="4050568249" sldId="258"/>
        </pc:sldMkLst>
        <pc:spChg chg="mod">
          <ac:chgData name="Bobby Truax" userId="bf75d2c400ba1cfd" providerId="LiveId" clId="{959E41AC-C28D-449E-B255-A2C628C23A71}" dt="2022-08-07T12:01:21.997" v="383" actId="20577"/>
          <ac:spMkLst>
            <pc:docMk/>
            <pc:sldMk cId="4050568249" sldId="258"/>
            <ac:spMk id="2" creationId="{4BF4816A-66EB-FC88-90CD-C0DFC17487A8}"/>
          </ac:spMkLst>
        </pc:spChg>
        <pc:spChg chg="mod">
          <ac:chgData name="Bobby Truax" userId="bf75d2c400ba1cfd" providerId="LiveId" clId="{959E41AC-C28D-449E-B255-A2C628C23A71}" dt="2022-08-07T12:32:41.387" v="750" actId="20577"/>
          <ac:spMkLst>
            <pc:docMk/>
            <pc:sldMk cId="4050568249" sldId="258"/>
            <ac:spMk id="3" creationId="{96A31C28-95E9-2D02-9E26-DCA041E2E608}"/>
          </ac:spMkLst>
        </pc:spChg>
      </pc:sldChg>
      <pc:sldChg chg="modSp new mod modAnim">
        <pc:chgData name="Bobby Truax" userId="bf75d2c400ba1cfd" providerId="LiveId" clId="{959E41AC-C28D-449E-B255-A2C628C23A71}" dt="2022-08-07T12:11:45.044" v="730"/>
        <pc:sldMkLst>
          <pc:docMk/>
          <pc:sldMk cId="2256973962" sldId="259"/>
        </pc:sldMkLst>
        <pc:spChg chg="mod">
          <ac:chgData name="Bobby Truax" userId="bf75d2c400ba1cfd" providerId="LiveId" clId="{959E41AC-C28D-449E-B255-A2C628C23A71}" dt="2022-08-07T12:01:59.113" v="407" actId="20577"/>
          <ac:spMkLst>
            <pc:docMk/>
            <pc:sldMk cId="2256973962" sldId="259"/>
            <ac:spMk id="2" creationId="{0CEF9F66-59D3-1CDE-8B27-C1BD9F898E36}"/>
          </ac:spMkLst>
        </pc:spChg>
        <pc:spChg chg="mod">
          <ac:chgData name="Bobby Truax" userId="bf75d2c400ba1cfd" providerId="LiveId" clId="{959E41AC-C28D-449E-B255-A2C628C23A71}" dt="2022-08-07T12:04:49.730" v="492" actId="20577"/>
          <ac:spMkLst>
            <pc:docMk/>
            <pc:sldMk cId="2256973962" sldId="259"/>
            <ac:spMk id="3" creationId="{BB5F2FE7-C481-EB4F-445C-A5E99E4D6E26}"/>
          </ac:spMkLst>
        </pc:spChg>
      </pc:sldChg>
      <pc:sldChg chg="modSp new mod modAnim">
        <pc:chgData name="Bobby Truax" userId="bf75d2c400ba1cfd" providerId="LiveId" clId="{959E41AC-C28D-449E-B255-A2C628C23A71}" dt="2022-08-07T12:11:40.333" v="729"/>
        <pc:sldMkLst>
          <pc:docMk/>
          <pc:sldMk cId="1085386561" sldId="260"/>
        </pc:sldMkLst>
        <pc:spChg chg="mod">
          <ac:chgData name="Bobby Truax" userId="bf75d2c400ba1cfd" providerId="LiveId" clId="{959E41AC-C28D-449E-B255-A2C628C23A71}" dt="2022-08-07T12:05:34.111" v="517" actId="20577"/>
          <ac:spMkLst>
            <pc:docMk/>
            <pc:sldMk cId="1085386561" sldId="260"/>
            <ac:spMk id="2" creationId="{2153B530-DD8B-2DE4-BA59-A139064F4F8F}"/>
          </ac:spMkLst>
        </pc:spChg>
        <pc:spChg chg="mod">
          <ac:chgData name="Bobby Truax" userId="bf75d2c400ba1cfd" providerId="LiveId" clId="{959E41AC-C28D-449E-B255-A2C628C23A71}" dt="2022-08-07T12:06:03.802" v="595" actId="20577"/>
          <ac:spMkLst>
            <pc:docMk/>
            <pc:sldMk cId="1085386561" sldId="260"/>
            <ac:spMk id="3" creationId="{F5F56165-1D6A-C636-0B18-B112C68C3651}"/>
          </ac:spMkLst>
        </pc:spChg>
      </pc:sldChg>
      <pc:sldChg chg="modSp new mod modAnim">
        <pc:chgData name="Bobby Truax" userId="bf75d2c400ba1cfd" providerId="LiveId" clId="{959E41AC-C28D-449E-B255-A2C628C23A71}" dt="2022-08-07T13:14:43.132" v="766" actId="20577"/>
        <pc:sldMkLst>
          <pc:docMk/>
          <pc:sldMk cId="3815357478" sldId="261"/>
        </pc:sldMkLst>
        <pc:spChg chg="mod">
          <ac:chgData name="Bobby Truax" userId="bf75d2c400ba1cfd" providerId="LiveId" clId="{959E41AC-C28D-449E-B255-A2C628C23A71}" dt="2022-08-07T12:07:05.048" v="619" actId="20577"/>
          <ac:spMkLst>
            <pc:docMk/>
            <pc:sldMk cId="3815357478" sldId="261"/>
            <ac:spMk id="2" creationId="{BF1208AF-5FCB-73E0-11A6-6D16E5597B26}"/>
          </ac:spMkLst>
        </pc:spChg>
        <pc:spChg chg="mod">
          <ac:chgData name="Bobby Truax" userId="bf75d2c400ba1cfd" providerId="LiveId" clId="{959E41AC-C28D-449E-B255-A2C628C23A71}" dt="2022-08-07T13:14:43.132" v="766" actId="20577"/>
          <ac:spMkLst>
            <pc:docMk/>
            <pc:sldMk cId="3815357478" sldId="261"/>
            <ac:spMk id="3" creationId="{415C6752-3C5E-D446-F52F-1EA2464332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E708-6E38-46EB-8BA4-A8F3B45B61B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51EB-241F-43FD-AC4B-D23F2BC28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06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E708-6E38-46EB-8BA4-A8F3B45B61B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51EB-241F-43FD-AC4B-D23F2BC28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47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E708-6E38-46EB-8BA4-A8F3B45B61B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51EB-241F-43FD-AC4B-D23F2BC28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11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E708-6E38-46EB-8BA4-A8F3B45B61B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51EB-241F-43FD-AC4B-D23F2BC285D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9387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E708-6E38-46EB-8BA4-A8F3B45B61B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51EB-241F-43FD-AC4B-D23F2BC28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553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E708-6E38-46EB-8BA4-A8F3B45B61B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51EB-241F-43FD-AC4B-D23F2BC28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16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E708-6E38-46EB-8BA4-A8F3B45B61B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51EB-241F-43FD-AC4B-D23F2BC28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11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E708-6E38-46EB-8BA4-A8F3B45B61B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51EB-241F-43FD-AC4B-D23F2BC28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55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E708-6E38-46EB-8BA4-A8F3B45B61B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51EB-241F-43FD-AC4B-D23F2BC28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3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E708-6E38-46EB-8BA4-A8F3B45B61B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51EB-241F-43FD-AC4B-D23F2BC28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588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E708-6E38-46EB-8BA4-A8F3B45B61B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51EB-241F-43FD-AC4B-D23F2BC28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89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E708-6E38-46EB-8BA4-A8F3B45B61B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51EB-241F-43FD-AC4B-D23F2BC28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6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E708-6E38-46EB-8BA4-A8F3B45B61B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51EB-241F-43FD-AC4B-D23F2BC28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8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E708-6E38-46EB-8BA4-A8F3B45B61B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51EB-241F-43FD-AC4B-D23F2BC28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40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E708-6E38-46EB-8BA4-A8F3B45B61B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51EB-241F-43FD-AC4B-D23F2BC28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3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E708-6E38-46EB-8BA4-A8F3B45B61B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51EB-241F-43FD-AC4B-D23F2BC28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3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E708-6E38-46EB-8BA4-A8F3B45B61B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351EB-241F-43FD-AC4B-D23F2BC28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0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DC6E708-6E38-46EB-8BA4-A8F3B45B61B2}" type="datetimeFigureOut">
              <a:rPr lang="en-US" smtClean="0"/>
              <a:t>8/7/2022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351EB-241F-43FD-AC4B-D23F2BC28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576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BE35F-E772-421B-38D2-ED46BFE69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789903"/>
          </a:xfrm>
        </p:spPr>
        <p:txBody>
          <a:bodyPr/>
          <a:lstStyle/>
          <a:p>
            <a:pPr algn="ctr"/>
            <a:r>
              <a:rPr lang="en-US" sz="8000" dirty="0"/>
              <a:t>Measuring 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FB3854-D46A-4D9F-D67E-35EC2E9108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237703"/>
            <a:ext cx="8825658" cy="861420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1 John 2:7-14</a:t>
            </a:r>
          </a:p>
        </p:txBody>
      </p:sp>
    </p:spTree>
    <p:extLst>
      <p:ext uri="{BB962C8B-B14F-4D97-AF65-F5344CB8AC3E}">
        <p14:creationId xmlns:p14="http://schemas.microsoft.com/office/powerpoint/2010/main" val="4104371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144F2E-81D0-C427-3437-80A355A3B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The Law of Love  2:7-8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91595-E2A0-262F-34D3-A972AE93A0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252946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The commandment: Jn 13:34-35, 2 Jn 5</a:t>
            </a:r>
          </a:p>
          <a:p>
            <a:pPr marL="0" indent="0">
              <a:buNone/>
            </a:pPr>
            <a:r>
              <a:rPr lang="en-US" sz="4000" dirty="0"/>
              <a:t>	Love</a:t>
            </a:r>
          </a:p>
          <a:p>
            <a:pPr marL="0" indent="0">
              <a:buNone/>
            </a:pPr>
            <a:r>
              <a:rPr lang="en-US" sz="4000" dirty="0"/>
              <a:t>Old Commandment: Deut. 6:5, Lev 19;18</a:t>
            </a:r>
          </a:p>
          <a:p>
            <a:pPr marL="0" indent="0">
              <a:buNone/>
            </a:pPr>
            <a:r>
              <a:rPr lang="en-US" sz="4000" dirty="0"/>
              <a:t>New Commandment:</a:t>
            </a:r>
          </a:p>
        </p:txBody>
      </p:sp>
    </p:spTree>
    <p:extLst>
      <p:ext uri="{BB962C8B-B14F-4D97-AF65-F5344CB8AC3E}">
        <p14:creationId xmlns:p14="http://schemas.microsoft.com/office/powerpoint/2010/main" val="2465995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4816A-66EB-FC88-90CD-C0DFC1748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Law of Love  2:7-8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31C28-95E9-2D02-9E26-DCA041E2E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9122236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New in depth: Jn 15:13, Eph 5:2</a:t>
            </a:r>
          </a:p>
          <a:p>
            <a:pPr marL="0" indent="0">
              <a:buNone/>
            </a:pPr>
            <a:r>
              <a:rPr lang="en-US" sz="4000" dirty="0"/>
              <a:t>New in extent: Luke 10:29, Matt 5:44</a:t>
            </a:r>
          </a:p>
          <a:p>
            <a:pPr marL="0" indent="0">
              <a:buNone/>
            </a:pPr>
            <a:r>
              <a:rPr lang="en-US" sz="4000" dirty="0"/>
              <a:t>New in the length it would go:</a:t>
            </a:r>
          </a:p>
          <a:p>
            <a:pPr marL="0" indent="0">
              <a:buNone/>
            </a:pPr>
            <a:r>
              <a:rPr lang="en-US" sz="4000" dirty="0"/>
              <a:t>New in the degree it is realized:</a:t>
            </a:r>
          </a:p>
        </p:txBody>
      </p:sp>
    </p:spTree>
    <p:extLst>
      <p:ext uri="{BB962C8B-B14F-4D97-AF65-F5344CB8AC3E}">
        <p14:creationId xmlns:p14="http://schemas.microsoft.com/office/powerpoint/2010/main" val="405056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F9F66-59D3-1CDE-8B27-C1BD9F898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Life of Love  2:9-11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F2FE7-C481-EB4F-445C-A5E99E4D6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05630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Counterfeit Love: 2:9, 11</a:t>
            </a:r>
          </a:p>
          <a:p>
            <a:pPr marL="0" indent="0">
              <a:buNone/>
            </a:pPr>
            <a:r>
              <a:rPr lang="en-US" sz="4000" dirty="0"/>
              <a:t>Christian Love: 1 Jn 2:10, 3:14, 4:7-8, 20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56973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3B530-DD8B-2DE4-BA59-A139064F4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5 Ways to Live out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F56165-1D6A-C636-0B18-B112C68C3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Open your eyes</a:t>
            </a:r>
          </a:p>
          <a:p>
            <a:pPr marL="0" indent="0">
              <a:buNone/>
            </a:pPr>
            <a:r>
              <a:rPr lang="en-US" sz="4000" dirty="0"/>
              <a:t>Open your ears</a:t>
            </a:r>
          </a:p>
          <a:p>
            <a:pPr marL="0" indent="0">
              <a:buNone/>
            </a:pPr>
            <a:r>
              <a:rPr lang="en-US" sz="4000" dirty="0"/>
              <a:t>Open your heart</a:t>
            </a:r>
          </a:p>
          <a:p>
            <a:pPr marL="0" indent="0">
              <a:buNone/>
            </a:pPr>
            <a:r>
              <a:rPr lang="en-US" sz="4000" dirty="0"/>
              <a:t>Open your mouth</a:t>
            </a:r>
          </a:p>
          <a:p>
            <a:pPr marL="0" indent="0">
              <a:buNone/>
            </a:pPr>
            <a:r>
              <a:rPr lang="en-US" sz="4000" dirty="0"/>
              <a:t>Open your hand</a:t>
            </a:r>
          </a:p>
        </p:txBody>
      </p:sp>
    </p:spTree>
    <p:extLst>
      <p:ext uri="{BB962C8B-B14F-4D97-AF65-F5344CB8AC3E}">
        <p14:creationId xmlns:p14="http://schemas.microsoft.com/office/powerpoint/2010/main" val="108538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208AF-5FCB-73E0-11A6-6D16E5597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Measuring Up  2:12-14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C6752-3C5E-D446-F52F-1EA246433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8"/>
            <a:ext cx="10518417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Reassurance: </a:t>
            </a:r>
          </a:p>
          <a:p>
            <a:pPr marL="0" indent="0">
              <a:buNone/>
            </a:pPr>
            <a:r>
              <a:rPr lang="en-US" sz="4000" dirty="0"/>
              <a:t>	Infants: babies in Christ</a:t>
            </a:r>
          </a:p>
          <a:p>
            <a:pPr marL="0" indent="0">
              <a:buNone/>
            </a:pPr>
            <a:r>
              <a:rPr lang="en-US" sz="4000" dirty="0"/>
              <a:t>	Intimacy: spiritual grandparents Jn 13:34 </a:t>
            </a:r>
          </a:p>
          <a:p>
            <a:pPr marL="0" indent="0">
              <a:buNone/>
            </a:pPr>
            <a:r>
              <a:rPr lang="en-US" sz="4000" dirty="0"/>
              <a:t>	Infantry: spiritual warriors </a:t>
            </a:r>
          </a:p>
          <a:p>
            <a:pPr marL="0" indent="0">
              <a:buNone/>
            </a:pPr>
            <a:r>
              <a:rPr lang="en-US" sz="4000"/>
              <a:t>Reinforcement: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1535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84</TotalTime>
  <Words>139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Measuring Up</vt:lpstr>
      <vt:lpstr>The Law of Love  2:7-8</vt:lpstr>
      <vt:lpstr>Law of Love  2:7-8</vt:lpstr>
      <vt:lpstr>Life of Love  2:9-11</vt:lpstr>
      <vt:lpstr>5 Ways to Live out Love</vt:lpstr>
      <vt:lpstr>Measuring Up  2:12-14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Up</dc:title>
  <dc:creator>Bobby Truax</dc:creator>
  <cp:lastModifiedBy>Bobby Truax</cp:lastModifiedBy>
  <cp:revision>1</cp:revision>
  <dcterms:created xsi:type="dcterms:W3CDTF">2022-08-07T11:49:55Z</dcterms:created>
  <dcterms:modified xsi:type="dcterms:W3CDTF">2022-08-07T13:14:45Z</dcterms:modified>
</cp:coreProperties>
</file>