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45031-5506-414A-B279-13AD857546D2}" v="12" dt="2023-01-22T05:48:55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0CF45031-5506-414A-B279-13AD857546D2}"/>
    <pc:docChg chg="custSel addSld modSld">
      <pc:chgData name="Bobby Truax" userId="bf75d2c400ba1cfd" providerId="LiveId" clId="{0CF45031-5506-414A-B279-13AD857546D2}" dt="2023-01-22T05:48:55.513" v="689"/>
      <pc:docMkLst>
        <pc:docMk/>
      </pc:docMkLst>
      <pc:sldChg chg="modSp new mod">
        <pc:chgData name="Bobby Truax" userId="bf75d2c400ba1cfd" providerId="LiveId" clId="{0CF45031-5506-414A-B279-13AD857546D2}" dt="2023-01-22T04:45:39.748" v="44" actId="403"/>
        <pc:sldMkLst>
          <pc:docMk/>
          <pc:sldMk cId="2720339978" sldId="256"/>
        </pc:sldMkLst>
        <pc:spChg chg="mod">
          <ac:chgData name="Bobby Truax" userId="bf75d2c400ba1cfd" providerId="LiveId" clId="{0CF45031-5506-414A-B279-13AD857546D2}" dt="2023-01-22T04:45:19.903" v="22" actId="20577"/>
          <ac:spMkLst>
            <pc:docMk/>
            <pc:sldMk cId="2720339978" sldId="256"/>
            <ac:spMk id="2" creationId="{8C470889-DE9E-DD8D-3391-898017E4CB2A}"/>
          </ac:spMkLst>
        </pc:spChg>
        <pc:spChg chg="mod">
          <ac:chgData name="Bobby Truax" userId="bf75d2c400ba1cfd" providerId="LiveId" clId="{0CF45031-5506-414A-B279-13AD857546D2}" dt="2023-01-22T04:45:39.748" v="44" actId="403"/>
          <ac:spMkLst>
            <pc:docMk/>
            <pc:sldMk cId="2720339978" sldId="256"/>
            <ac:spMk id="3" creationId="{DDA08EA9-FE2A-7259-9883-97F6FC2EA610}"/>
          </ac:spMkLst>
        </pc:spChg>
      </pc:sldChg>
      <pc:sldChg chg="modSp new mod modAnim">
        <pc:chgData name="Bobby Truax" userId="bf75d2c400ba1cfd" providerId="LiveId" clId="{0CF45031-5506-414A-B279-13AD857546D2}" dt="2023-01-22T05:28:52.023" v="320" actId="20577"/>
        <pc:sldMkLst>
          <pc:docMk/>
          <pc:sldMk cId="2310518839" sldId="257"/>
        </pc:sldMkLst>
        <pc:spChg chg="mod">
          <ac:chgData name="Bobby Truax" userId="bf75d2c400ba1cfd" providerId="LiveId" clId="{0CF45031-5506-414A-B279-13AD857546D2}" dt="2023-01-22T05:09:00.258" v="81" actId="20577"/>
          <ac:spMkLst>
            <pc:docMk/>
            <pc:sldMk cId="2310518839" sldId="257"/>
            <ac:spMk id="2" creationId="{4A7CDA13-EADC-0E77-9616-CBC9DC111A98}"/>
          </ac:spMkLst>
        </pc:spChg>
        <pc:spChg chg="mod">
          <ac:chgData name="Bobby Truax" userId="bf75d2c400ba1cfd" providerId="LiveId" clId="{0CF45031-5506-414A-B279-13AD857546D2}" dt="2023-01-22T05:28:52.023" v="320" actId="20577"/>
          <ac:spMkLst>
            <pc:docMk/>
            <pc:sldMk cId="2310518839" sldId="257"/>
            <ac:spMk id="3" creationId="{032DF580-B5FE-C41D-ED96-06325A40A18B}"/>
          </ac:spMkLst>
        </pc:spChg>
      </pc:sldChg>
      <pc:sldChg chg="add">
        <pc:chgData name="Bobby Truax" userId="bf75d2c400ba1cfd" providerId="LiveId" clId="{0CF45031-5506-414A-B279-13AD857546D2}" dt="2023-01-22T05:08:20.414" v="46"/>
        <pc:sldMkLst>
          <pc:docMk/>
          <pc:sldMk cId="3851970135" sldId="258"/>
        </pc:sldMkLst>
      </pc:sldChg>
      <pc:sldChg chg="modSp add mod modAnim">
        <pc:chgData name="Bobby Truax" userId="bf75d2c400ba1cfd" providerId="LiveId" clId="{0CF45031-5506-414A-B279-13AD857546D2}" dt="2023-01-22T05:48:50.106" v="688"/>
        <pc:sldMkLst>
          <pc:docMk/>
          <pc:sldMk cId="2215614916" sldId="259"/>
        </pc:sldMkLst>
        <pc:spChg chg="mod">
          <ac:chgData name="Bobby Truax" userId="bf75d2c400ba1cfd" providerId="LiveId" clId="{0CF45031-5506-414A-B279-13AD857546D2}" dt="2023-01-22T05:30:04.711" v="377" actId="20577"/>
          <ac:spMkLst>
            <pc:docMk/>
            <pc:sldMk cId="2215614916" sldId="259"/>
            <ac:spMk id="2" creationId="{4A7CDA13-EADC-0E77-9616-CBC9DC111A98}"/>
          </ac:spMkLst>
        </pc:spChg>
        <pc:spChg chg="mod">
          <ac:chgData name="Bobby Truax" userId="bf75d2c400ba1cfd" providerId="LiveId" clId="{0CF45031-5506-414A-B279-13AD857546D2}" dt="2023-01-22T05:30:35.531" v="380" actId="20577"/>
          <ac:spMkLst>
            <pc:docMk/>
            <pc:sldMk cId="2215614916" sldId="259"/>
            <ac:spMk id="3" creationId="{032DF580-B5FE-C41D-ED96-06325A40A18B}"/>
          </ac:spMkLst>
        </pc:spChg>
      </pc:sldChg>
      <pc:sldChg chg="modSp new mod modAnim">
        <pc:chgData name="Bobby Truax" userId="bf75d2c400ba1cfd" providerId="LiveId" clId="{0CF45031-5506-414A-B279-13AD857546D2}" dt="2023-01-22T05:48:55.513" v="689"/>
        <pc:sldMkLst>
          <pc:docMk/>
          <pc:sldMk cId="3818552542" sldId="260"/>
        </pc:sldMkLst>
        <pc:spChg chg="mod">
          <ac:chgData name="Bobby Truax" userId="bf75d2c400ba1cfd" providerId="LiveId" clId="{0CF45031-5506-414A-B279-13AD857546D2}" dt="2023-01-22T05:32:07.773" v="402" actId="20577"/>
          <ac:spMkLst>
            <pc:docMk/>
            <pc:sldMk cId="3818552542" sldId="260"/>
            <ac:spMk id="2" creationId="{88AE0D23-07BA-19FC-2052-6947CBF7EAB4}"/>
          </ac:spMkLst>
        </pc:spChg>
        <pc:spChg chg="mod">
          <ac:chgData name="Bobby Truax" userId="bf75d2c400ba1cfd" providerId="LiveId" clId="{0CF45031-5506-414A-B279-13AD857546D2}" dt="2023-01-22T05:33:12.670" v="457" actId="20577"/>
          <ac:spMkLst>
            <pc:docMk/>
            <pc:sldMk cId="3818552542" sldId="260"/>
            <ac:spMk id="3" creationId="{86CEE2DE-2376-688A-1C94-40C348596CBD}"/>
          </ac:spMkLst>
        </pc:spChg>
      </pc:sldChg>
      <pc:sldChg chg="modSp new mod modAnim">
        <pc:chgData name="Bobby Truax" userId="bf75d2c400ba1cfd" providerId="LiveId" clId="{0CF45031-5506-414A-B279-13AD857546D2}" dt="2023-01-22T05:48:19.989" v="687" actId="114"/>
        <pc:sldMkLst>
          <pc:docMk/>
          <pc:sldMk cId="4155750389" sldId="261"/>
        </pc:sldMkLst>
        <pc:spChg chg="mod">
          <ac:chgData name="Bobby Truax" userId="bf75d2c400ba1cfd" providerId="LiveId" clId="{0CF45031-5506-414A-B279-13AD857546D2}" dt="2023-01-22T05:35:10.331" v="479" actId="20577"/>
          <ac:spMkLst>
            <pc:docMk/>
            <pc:sldMk cId="4155750389" sldId="261"/>
            <ac:spMk id="2" creationId="{D9191F08-2DE3-9C81-5751-FEF84075CBBD}"/>
          </ac:spMkLst>
        </pc:spChg>
        <pc:spChg chg="mod">
          <ac:chgData name="Bobby Truax" userId="bf75d2c400ba1cfd" providerId="LiveId" clId="{0CF45031-5506-414A-B279-13AD857546D2}" dt="2023-01-22T05:48:19.989" v="687" actId="114"/>
          <ac:spMkLst>
            <pc:docMk/>
            <pc:sldMk cId="4155750389" sldId="261"/>
            <ac:spMk id="3" creationId="{2211C95C-7C59-75FA-AB91-F019A5A248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6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923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9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8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03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4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7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6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0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2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6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7181AF-D240-4E3C-9F06-0CF76741AC5F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C925-93F6-427D-994C-53D902D9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0889-DE9E-DD8D-3391-898017E4C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Second Exodus: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08EA9-FE2A-7259-9883-97F6FC2EA6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2:13-23</a:t>
            </a:r>
          </a:p>
        </p:txBody>
      </p:sp>
    </p:spTree>
    <p:extLst>
      <p:ext uri="{BB962C8B-B14F-4D97-AF65-F5344CB8AC3E}">
        <p14:creationId xmlns:p14="http://schemas.microsoft.com/office/powerpoint/2010/main" val="272033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3CA2-4327-B274-6C07-4CFC8891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5 prophecies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9618-20B0-5C49-3953-2DD07C71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virgin birth: Matt 1:23</a:t>
            </a:r>
          </a:p>
          <a:p>
            <a:pPr marL="0" indent="0">
              <a:buNone/>
            </a:pPr>
            <a:r>
              <a:rPr lang="en-US" sz="4000" dirty="0"/>
              <a:t>Born in Bethlehem: Matt 2:6</a:t>
            </a:r>
          </a:p>
          <a:p>
            <a:pPr marL="0" indent="0">
              <a:buNone/>
            </a:pPr>
            <a:r>
              <a:rPr lang="en-US" sz="4000" dirty="0"/>
              <a:t>Out of Egypt: Matt 2:15</a:t>
            </a:r>
          </a:p>
          <a:p>
            <a:pPr marL="0" indent="0">
              <a:buNone/>
            </a:pPr>
            <a:r>
              <a:rPr lang="en-US" sz="4000" dirty="0"/>
              <a:t>Rachel weeping: Matt 2:18</a:t>
            </a:r>
          </a:p>
          <a:p>
            <a:pPr marL="0" indent="0">
              <a:buNone/>
            </a:pPr>
            <a:r>
              <a:rPr lang="en-US" sz="4000" dirty="0"/>
              <a:t>Nazarene: Matt 2:23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197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A13-EADC-0E77-9616-CBC9DC11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Rachel Weeping: 16-18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F580-B5FE-C41D-ED96-06325A40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Herod’s Rage: Exodus 1</a:t>
            </a:r>
          </a:p>
          <a:p>
            <a:pPr marL="0" indent="0">
              <a:buNone/>
            </a:pPr>
            <a:r>
              <a:rPr lang="en-US" sz="4000" dirty="0"/>
              <a:t>Prophetic fulfillment: Jeremiah 31:15</a:t>
            </a:r>
          </a:p>
          <a:p>
            <a:pPr marL="0" indent="0">
              <a:buNone/>
            </a:pPr>
            <a:r>
              <a:rPr lang="en-US" sz="4000" dirty="0"/>
              <a:t>	Ramah: </a:t>
            </a:r>
          </a:p>
          <a:p>
            <a:pPr marL="0" indent="0">
              <a:buNone/>
            </a:pPr>
            <a:r>
              <a:rPr lang="en-US" sz="4000" dirty="0"/>
              <a:t>	Rachel: Mother of Israel</a:t>
            </a:r>
          </a:p>
        </p:txBody>
      </p:sp>
    </p:spTree>
    <p:extLst>
      <p:ext uri="{BB962C8B-B14F-4D97-AF65-F5344CB8AC3E}">
        <p14:creationId xmlns:p14="http://schemas.microsoft.com/office/powerpoint/2010/main" val="231051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A13-EADC-0E77-9616-CBC9DC11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Jeremiah 31:15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F580-B5FE-C41D-ED96-06325A40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Destruction: 15</a:t>
            </a:r>
          </a:p>
          <a:p>
            <a:pPr marL="0" indent="0">
              <a:buNone/>
            </a:pPr>
            <a:r>
              <a:rPr lang="en-US" sz="4000" dirty="0"/>
              <a:t>Deliverance: 16</a:t>
            </a:r>
          </a:p>
          <a:p>
            <a:pPr marL="0" indent="0">
              <a:buNone/>
            </a:pPr>
            <a:r>
              <a:rPr lang="en-US" sz="4000" dirty="0"/>
              <a:t>New Covenant: 31-34</a:t>
            </a:r>
          </a:p>
        </p:txBody>
      </p:sp>
    </p:spTree>
    <p:extLst>
      <p:ext uri="{BB962C8B-B14F-4D97-AF65-F5344CB8AC3E}">
        <p14:creationId xmlns:p14="http://schemas.microsoft.com/office/powerpoint/2010/main" val="221561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0D23-07BA-19FC-2052-6947CBF7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Nazarene: 19-23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EE2DE-2376-688A-1C94-40C348596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Joseph’s 3</a:t>
            </a:r>
            <a:r>
              <a:rPr lang="en-US" sz="4000" baseline="30000" dirty="0"/>
              <a:t>rd</a:t>
            </a:r>
            <a:r>
              <a:rPr lang="en-US" sz="4000" dirty="0"/>
              <a:t> dream: </a:t>
            </a:r>
          </a:p>
          <a:p>
            <a:pPr marL="0" indent="0">
              <a:buNone/>
            </a:pPr>
            <a:r>
              <a:rPr lang="en-US" sz="4000" dirty="0"/>
              <a:t>Move to Nazareth: </a:t>
            </a:r>
          </a:p>
        </p:txBody>
      </p:sp>
    </p:spTree>
    <p:extLst>
      <p:ext uri="{BB962C8B-B14F-4D97-AF65-F5344CB8AC3E}">
        <p14:creationId xmlns:p14="http://schemas.microsoft.com/office/powerpoint/2010/main" val="38185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1F08-2DE3-9C81-5751-FEF84075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Nazarene: 19-23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C95C-7C59-75FA-AB91-F019A5A2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1" y="2052918"/>
            <a:ext cx="1197569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Fulfilment of the prophets: plural</a:t>
            </a:r>
          </a:p>
          <a:p>
            <a:pPr marL="0" indent="0">
              <a:buNone/>
            </a:pPr>
            <a:r>
              <a:rPr lang="en-US" sz="4000" dirty="0"/>
              <a:t>A Nazarite: Numbers 6</a:t>
            </a:r>
          </a:p>
          <a:p>
            <a:pPr marL="0" indent="0">
              <a:buNone/>
            </a:pPr>
            <a:r>
              <a:rPr lang="en-US" sz="4000" i="1" dirty="0"/>
              <a:t>Neser</a:t>
            </a:r>
            <a:r>
              <a:rPr lang="en-US" sz="4000" dirty="0"/>
              <a:t> (Branch): Is 11:1, </a:t>
            </a:r>
            <a:r>
              <a:rPr lang="en-US" sz="4000" dirty="0" err="1"/>
              <a:t>Jer</a:t>
            </a:r>
            <a:r>
              <a:rPr lang="en-US" sz="4000" dirty="0"/>
              <a:t> 23:5, 33:15, </a:t>
            </a:r>
            <a:r>
              <a:rPr lang="en-US" sz="4000" dirty="0" err="1"/>
              <a:t>Zech</a:t>
            </a:r>
            <a:r>
              <a:rPr lang="en-US" sz="4000" dirty="0"/>
              <a:t> 6:12</a:t>
            </a:r>
          </a:p>
          <a:p>
            <a:pPr marL="0" indent="0">
              <a:buNone/>
            </a:pPr>
            <a:r>
              <a:rPr lang="en-US" sz="4000" dirty="0"/>
              <a:t>A Nazarene?!?!: Despised and rejected</a:t>
            </a:r>
          </a:p>
          <a:p>
            <a:pPr marL="0" indent="0">
              <a:buNone/>
            </a:pPr>
            <a:r>
              <a:rPr lang="en-US" sz="4000" dirty="0"/>
              <a:t>	Jn 1:45, Is 53:3, Ps 69:9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575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129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Second Exodus: Part 2</vt:lpstr>
      <vt:lpstr>5 prophecies </vt:lpstr>
      <vt:lpstr>Rachel Weeping: 16-18</vt:lpstr>
      <vt:lpstr>Jeremiah 31:15 context</vt:lpstr>
      <vt:lpstr>A Nazarene: 19-23</vt:lpstr>
      <vt:lpstr>A Nazarene: 19-23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Exodus: Part 2</dc:title>
  <dc:creator>Bobby Truax</dc:creator>
  <cp:lastModifiedBy>Bobby Truax</cp:lastModifiedBy>
  <cp:revision>1</cp:revision>
  <dcterms:created xsi:type="dcterms:W3CDTF">2023-01-22T04:44:19Z</dcterms:created>
  <dcterms:modified xsi:type="dcterms:W3CDTF">2023-01-22T05:48:58Z</dcterms:modified>
</cp:coreProperties>
</file>