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592503-8B0D-4CE7-9182-CDD2EFD27932}" v="360" dt="2023-03-05T14:25:00.6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by Truax" userId="bf75d2c400ba1cfd" providerId="LiveId" clId="{1D592503-8B0D-4CE7-9182-CDD2EFD27932}"/>
    <pc:docChg chg="custSel addSld delSld modSld">
      <pc:chgData name="Bobby Truax" userId="bf75d2c400ba1cfd" providerId="LiveId" clId="{1D592503-8B0D-4CE7-9182-CDD2EFD27932}" dt="2023-03-05T14:25:06.079" v="976" actId="47"/>
      <pc:docMkLst>
        <pc:docMk/>
      </pc:docMkLst>
      <pc:sldChg chg="modSp new mod">
        <pc:chgData name="Bobby Truax" userId="bf75d2c400ba1cfd" providerId="LiveId" clId="{1D592503-8B0D-4CE7-9182-CDD2EFD27932}" dt="2023-03-05T14:10:52.984" v="57" actId="403"/>
        <pc:sldMkLst>
          <pc:docMk/>
          <pc:sldMk cId="2773146173" sldId="256"/>
        </pc:sldMkLst>
        <pc:spChg chg="mod">
          <ac:chgData name="Bobby Truax" userId="bf75d2c400ba1cfd" providerId="LiveId" clId="{1D592503-8B0D-4CE7-9182-CDD2EFD27932}" dt="2023-03-05T14:10:26.811" v="31" actId="14100"/>
          <ac:spMkLst>
            <pc:docMk/>
            <pc:sldMk cId="2773146173" sldId="256"/>
            <ac:spMk id="2" creationId="{D47551A1-4DCA-CF77-5409-F4F3DA1A991A}"/>
          </ac:spMkLst>
        </pc:spChg>
        <pc:spChg chg="mod">
          <ac:chgData name="Bobby Truax" userId="bf75d2c400ba1cfd" providerId="LiveId" clId="{1D592503-8B0D-4CE7-9182-CDD2EFD27932}" dt="2023-03-05T14:10:52.984" v="57" actId="403"/>
          <ac:spMkLst>
            <pc:docMk/>
            <pc:sldMk cId="2773146173" sldId="256"/>
            <ac:spMk id="3" creationId="{BD52E2AD-8F74-1F41-3D18-04DD8836DC2F}"/>
          </ac:spMkLst>
        </pc:spChg>
      </pc:sldChg>
      <pc:sldChg chg="modSp new mod modAnim">
        <pc:chgData name="Bobby Truax" userId="bf75d2c400ba1cfd" providerId="LiveId" clId="{1D592503-8B0D-4CE7-9182-CDD2EFD27932}" dt="2023-03-05T14:12:35.156" v="172"/>
        <pc:sldMkLst>
          <pc:docMk/>
          <pc:sldMk cId="114401173" sldId="257"/>
        </pc:sldMkLst>
        <pc:spChg chg="mod">
          <ac:chgData name="Bobby Truax" userId="bf75d2c400ba1cfd" providerId="LiveId" clId="{1D592503-8B0D-4CE7-9182-CDD2EFD27932}" dt="2023-03-05T14:11:23.499" v="89" actId="403"/>
          <ac:spMkLst>
            <pc:docMk/>
            <pc:sldMk cId="114401173" sldId="257"/>
            <ac:spMk id="2" creationId="{5F43474A-D831-8C18-0035-BD90469D4C5D}"/>
          </ac:spMkLst>
        </pc:spChg>
        <pc:spChg chg="mod">
          <ac:chgData name="Bobby Truax" userId="bf75d2c400ba1cfd" providerId="LiveId" clId="{1D592503-8B0D-4CE7-9182-CDD2EFD27932}" dt="2023-03-05T14:12:24.348" v="171" actId="20577"/>
          <ac:spMkLst>
            <pc:docMk/>
            <pc:sldMk cId="114401173" sldId="257"/>
            <ac:spMk id="3" creationId="{92AA0C41-C1A5-17A6-CA6B-1DEAC54E90CD}"/>
          </ac:spMkLst>
        </pc:spChg>
      </pc:sldChg>
      <pc:sldChg chg="modSp new mod modAnim">
        <pc:chgData name="Bobby Truax" userId="bf75d2c400ba1cfd" providerId="LiveId" clId="{1D592503-8B0D-4CE7-9182-CDD2EFD27932}" dt="2023-03-05T14:17:11.994" v="399"/>
        <pc:sldMkLst>
          <pc:docMk/>
          <pc:sldMk cId="309742172" sldId="258"/>
        </pc:sldMkLst>
        <pc:spChg chg="mod">
          <ac:chgData name="Bobby Truax" userId="bf75d2c400ba1cfd" providerId="LiveId" clId="{1D592503-8B0D-4CE7-9182-CDD2EFD27932}" dt="2023-03-05T14:13:17.425" v="196" actId="20577"/>
          <ac:spMkLst>
            <pc:docMk/>
            <pc:sldMk cId="309742172" sldId="258"/>
            <ac:spMk id="2" creationId="{88CE11D0-CC32-D241-79E6-D34CC6E3958A}"/>
          </ac:spMkLst>
        </pc:spChg>
        <pc:spChg chg="mod">
          <ac:chgData name="Bobby Truax" userId="bf75d2c400ba1cfd" providerId="LiveId" clId="{1D592503-8B0D-4CE7-9182-CDD2EFD27932}" dt="2023-03-05T14:16:06.929" v="313" actId="20577"/>
          <ac:spMkLst>
            <pc:docMk/>
            <pc:sldMk cId="309742172" sldId="258"/>
            <ac:spMk id="3" creationId="{3EAF1C68-BF7C-0DFA-EAEE-A65450DE30E7}"/>
          </ac:spMkLst>
        </pc:spChg>
      </pc:sldChg>
      <pc:sldChg chg="modSp add mod modAnim">
        <pc:chgData name="Bobby Truax" userId="bf75d2c400ba1cfd" providerId="LiveId" clId="{1D592503-8B0D-4CE7-9182-CDD2EFD27932}" dt="2023-03-05T14:17:07.201" v="398"/>
        <pc:sldMkLst>
          <pc:docMk/>
          <pc:sldMk cId="2864602610" sldId="259"/>
        </pc:sldMkLst>
        <pc:spChg chg="mod">
          <ac:chgData name="Bobby Truax" userId="bf75d2c400ba1cfd" providerId="LiveId" clId="{1D592503-8B0D-4CE7-9182-CDD2EFD27932}" dt="2023-03-05T14:16:47.025" v="396" actId="20577"/>
          <ac:spMkLst>
            <pc:docMk/>
            <pc:sldMk cId="2864602610" sldId="259"/>
            <ac:spMk id="3" creationId="{3EAF1C68-BF7C-0DFA-EAEE-A65450DE30E7}"/>
          </ac:spMkLst>
        </pc:spChg>
      </pc:sldChg>
      <pc:sldChg chg="modSp add mod modAnim">
        <pc:chgData name="Bobby Truax" userId="bf75d2c400ba1cfd" providerId="LiveId" clId="{1D592503-8B0D-4CE7-9182-CDD2EFD27932}" dt="2023-03-05T14:18:54.736" v="543"/>
        <pc:sldMkLst>
          <pc:docMk/>
          <pc:sldMk cId="2036749590" sldId="260"/>
        </pc:sldMkLst>
        <pc:spChg chg="mod">
          <ac:chgData name="Bobby Truax" userId="bf75d2c400ba1cfd" providerId="LiveId" clId="{1D592503-8B0D-4CE7-9182-CDD2EFD27932}" dt="2023-03-05T14:18:49.839" v="542" actId="20577"/>
          <ac:spMkLst>
            <pc:docMk/>
            <pc:sldMk cId="2036749590" sldId="260"/>
            <ac:spMk id="3" creationId="{3EAF1C68-BF7C-0DFA-EAEE-A65450DE30E7}"/>
          </ac:spMkLst>
        </pc:spChg>
      </pc:sldChg>
      <pc:sldChg chg="modSp new del">
        <pc:chgData name="Bobby Truax" userId="bf75d2c400ba1cfd" providerId="LiveId" clId="{1D592503-8B0D-4CE7-9182-CDD2EFD27932}" dt="2023-03-05T14:25:06.079" v="976" actId="47"/>
        <pc:sldMkLst>
          <pc:docMk/>
          <pc:sldMk cId="1178663732" sldId="261"/>
        </pc:sldMkLst>
        <pc:spChg chg="mod">
          <ac:chgData name="Bobby Truax" userId="bf75d2c400ba1cfd" providerId="LiveId" clId="{1D592503-8B0D-4CE7-9182-CDD2EFD27932}" dt="2023-03-05T14:19:08.597" v="550" actId="20577"/>
          <ac:spMkLst>
            <pc:docMk/>
            <pc:sldMk cId="1178663732" sldId="261"/>
            <ac:spMk id="2" creationId="{906A351A-2539-D4B6-F850-697A0777E6AB}"/>
          </ac:spMkLst>
        </pc:spChg>
      </pc:sldChg>
      <pc:sldChg chg="modSp add mod modAnim">
        <pc:chgData name="Bobby Truax" userId="bf75d2c400ba1cfd" providerId="LiveId" clId="{1D592503-8B0D-4CE7-9182-CDD2EFD27932}" dt="2023-03-05T14:22:26.156" v="769"/>
        <pc:sldMkLst>
          <pc:docMk/>
          <pc:sldMk cId="4212993805" sldId="262"/>
        </pc:sldMkLst>
        <pc:spChg chg="mod">
          <ac:chgData name="Bobby Truax" userId="bf75d2c400ba1cfd" providerId="LiveId" clId="{1D592503-8B0D-4CE7-9182-CDD2EFD27932}" dt="2023-03-05T14:19:19.209" v="561" actId="20577"/>
          <ac:spMkLst>
            <pc:docMk/>
            <pc:sldMk cId="4212993805" sldId="262"/>
            <ac:spMk id="2" creationId="{88CE11D0-CC32-D241-79E6-D34CC6E3958A}"/>
          </ac:spMkLst>
        </pc:spChg>
        <pc:spChg chg="mod">
          <ac:chgData name="Bobby Truax" userId="bf75d2c400ba1cfd" providerId="LiveId" clId="{1D592503-8B0D-4CE7-9182-CDD2EFD27932}" dt="2023-03-05T14:22:12.394" v="768" actId="20577"/>
          <ac:spMkLst>
            <pc:docMk/>
            <pc:sldMk cId="4212993805" sldId="262"/>
            <ac:spMk id="3" creationId="{3EAF1C68-BF7C-0DFA-EAEE-A65450DE30E7}"/>
          </ac:spMkLst>
        </pc:spChg>
      </pc:sldChg>
      <pc:sldChg chg="modSp add modAnim">
        <pc:chgData name="Bobby Truax" userId="bf75d2c400ba1cfd" providerId="LiveId" clId="{1D592503-8B0D-4CE7-9182-CDD2EFD27932}" dt="2023-03-05T14:25:00.694" v="975" actId="20577"/>
        <pc:sldMkLst>
          <pc:docMk/>
          <pc:sldMk cId="2866848115" sldId="263"/>
        </pc:sldMkLst>
        <pc:spChg chg="mod">
          <ac:chgData name="Bobby Truax" userId="bf75d2c400ba1cfd" providerId="LiveId" clId="{1D592503-8B0D-4CE7-9182-CDD2EFD27932}" dt="2023-03-05T14:22:39.039" v="788" actId="20577"/>
          <ac:spMkLst>
            <pc:docMk/>
            <pc:sldMk cId="2866848115" sldId="263"/>
            <ac:spMk id="2" creationId="{88CE11D0-CC32-D241-79E6-D34CC6E3958A}"/>
          </ac:spMkLst>
        </pc:spChg>
        <pc:spChg chg="mod">
          <ac:chgData name="Bobby Truax" userId="bf75d2c400ba1cfd" providerId="LiveId" clId="{1D592503-8B0D-4CE7-9182-CDD2EFD27932}" dt="2023-03-05T14:25:00.694" v="975" actId="20577"/>
          <ac:spMkLst>
            <pc:docMk/>
            <pc:sldMk cId="2866848115" sldId="263"/>
            <ac:spMk id="3" creationId="{3EAF1C68-BF7C-0DFA-EAEE-A65450DE30E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74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8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69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2749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72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65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22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57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9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2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05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6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7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3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9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2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67B2EFA-8B89-40FA-B282-10195CE20880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1A67B-750E-46E4-AA91-F0229015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28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551A1-4DCA-CF77-5409-F4F3DA1A9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10673251" cy="3329581"/>
          </a:xfrm>
        </p:spPr>
        <p:txBody>
          <a:bodyPr/>
          <a:lstStyle/>
          <a:p>
            <a:r>
              <a:rPr lang="en-US" dirty="0"/>
              <a:t>The Beatitudes (Part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52E2AD-8F74-1F41-3D18-04DD8836DC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Matthew 4:23-5:12</a:t>
            </a:r>
          </a:p>
        </p:txBody>
      </p:sp>
    </p:spTree>
    <p:extLst>
      <p:ext uri="{BB962C8B-B14F-4D97-AF65-F5344CB8AC3E}">
        <p14:creationId xmlns:p14="http://schemas.microsoft.com/office/powerpoint/2010/main" val="277314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3474A-D831-8C18-0035-BD90469D4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Messages &amp; Miracles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A0C41-C1A5-17A6-CA6B-1DEAC54E9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Matthew 5-9 is one unit</a:t>
            </a:r>
          </a:p>
          <a:p>
            <a:pPr marL="0" indent="0">
              <a:buNone/>
            </a:pPr>
            <a:r>
              <a:rPr lang="en-US" sz="4000" dirty="0"/>
              <a:t>You cannot separate the messages from the miracles</a:t>
            </a:r>
          </a:p>
        </p:txBody>
      </p:sp>
    </p:spTree>
    <p:extLst>
      <p:ext uri="{BB962C8B-B14F-4D97-AF65-F5344CB8AC3E}">
        <p14:creationId xmlns:p14="http://schemas.microsoft.com/office/powerpoint/2010/main" val="11440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11D0-CC32-D241-79E6-D34CC6E39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Sermon on the Mount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F1C68-BF7C-0DFA-EAEE-A65450DE3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66590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Is this for us? </a:t>
            </a:r>
          </a:p>
          <a:p>
            <a:pPr marL="0" indent="0">
              <a:buNone/>
            </a:pPr>
            <a:r>
              <a:rPr lang="en-US" sz="4000" dirty="0"/>
              <a:t>Jesus taught all who would listen &amp; follow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974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11D0-CC32-D241-79E6-D34CC6E39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Sermon on the Mount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F1C68-BF7C-0DFA-EAEE-A65450DE3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66590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Is it a single message?</a:t>
            </a:r>
          </a:p>
          <a:p>
            <a:pPr marL="0" indent="0">
              <a:buNone/>
            </a:pPr>
            <a:r>
              <a:rPr lang="en-US" sz="4000" dirty="0"/>
              <a:t>	Single sermon:</a:t>
            </a:r>
          </a:p>
          <a:p>
            <a:pPr marL="0" indent="0">
              <a:buNone/>
            </a:pPr>
            <a:r>
              <a:rPr lang="en-US" sz="4000" dirty="0"/>
              <a:t>	Conference:</a:t>
            </a:r>
          </a:p>
          <a:p>
            <a:pPr marL="0" indent="0">
              <a:buNone/>
            </a:pPr>
            <a:r>
              <a:rPr lang="en-US" sz="4000" dirty="0"/>
              <a:t>	Collection of teachings: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6460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11D0-CC32-D241-79E6-D34CC6E39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Sermon on the Mount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F1C68-BF7C-0DFA-EAEE-A65450DE3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66590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Context: Matthew 5:20</a:t>
            </a:r>
          </a:p>
          <a:p>
            <a:pPr marL="0" indent="0">
              <a:buNone/>
            </a:pPr>
            <a:r>
              <a:rPr lang="en-US" sz="4000" dirty="0"/>
              <a:t>Observations: </a:t>
            </a:r>
          </a:p>
          <a:p>
            <a:pPr marL="0" indent="0">
              <a:buNone/>
            </a:pPr>
            <a:r>
              <a:rPr lang="en-US" sz="4000" dirty="0"/>
              <a:t>	General and specific</a:t>
            </a:r>
          </a:p>
          <a:p>
            <a:pPr marL="0" indent="0">
              <a:buNone/>
            </a:pPr>
            <a:r>
              <a:rPr lang="en-US" sz="4000" dirty="0"/>
              <a:t>	Interpretation of the Law but more</a:t>
            </a:r>
          </a:p>
          <a:p>
            <a:pPr marL="0" indent="0">
              <a:buNone/>
            </a:pPr>
            <a:r>
              <a:rPr lang="en-US" sz="4000" dirty="0"/>
              <a:t>	Present and future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3674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11D0-CC32-D241-79E6-D34CC6E39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Beatitudes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F1C68-BF7C-0DFA-EAEE-A65450DE3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52918"/>
            <a:ext cx="11123103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Blessings: happy, permanent blessing</a:t>
            </a:r>
          </a:p>
          <a:p>
            <a:pPr marL="0" indent="0">
              <a:buNone/>
            </a:pPr>
            <a:r>
              <a:rPr lang="en-US" sz="4000" dirty="0"/>
              <a:t>Bookends: “theirs is the kingdom of heaven”</a:t>
            </a:r>
          </a:p>
          <a:p>
            <a:pPr marL="0" indent="0">
              <a:buNone/>
            </a:pPr>
            <a:r>
              <a:rPr lang="en-US" sz="4000" dirty="0"/>
              <a:t>Tense: “theirs is” verses “they will”</a:t>
            </a:r>
          </a:p>
        </p:txBody>
      </p:sp>
    </p:spTree>
    <p:extLst>
      <p:ext uri="{BB962C8B-B14F-4D97-AF65-F5344CB8AC3E}">
        <p14:creationId xmlns:p14="http://schemas.microsoft.com/office/powerpoint/2010/main" val="421299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11D0-CC32-D241-79E6-D34CC6E39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Poor in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F1C68-BF7C-0DFA-EAEE-A65450DE3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66590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Spiritual bankruptcy</a:t>
            </a:r>
          </a:p>
          <a:p>
            <a:pPr marL="0" indent="0">
              <a:buNone/>
            </a:pPr>
            <a:r>
              <a:rPr lang="en-US" sz="4000" dirty="0"/>
              <a:t>Portraits of poor in spirit:</a:t>
            </a:r>
          </a:p>
          <a:p>
            <a:pPr marL="0" indent="0">
              <a:buNone/>
            </a:pPr>
            <a:r>
              <a:rPr lang="en-US" sz="4000" dirty="0"/>
              <a:t>	The Publican: Luke 18:9-14</a:t>
            </a:r>
          </a:p>
          <a:p>
            <a:pPr marL="0" indent="0">
              <a:buNone/>
            </a:pPr>
            <a:r>
              <a:rPr lang="en-US" sz="4000" dirty="0"/>
              <a:t>	Moses: Exodus 4:10-14</a:t>
            </a:r>
          </a:p>
          <a:p>
            <a:pPr marL="0" indent="0">
              <a:buNone/>
            </a:pPr>
            <a:r>
              <a:rPr lang="en-US" sz="4000" dirty="0"/>
              <a:t>	David: Psalm 51:17</a:t>
            </a:r>
          </a:p>
        </p:txBody>
      </p:sp>
    </p:spTree>
    <p:extLst>
      <p:ext uri="{BB962C8B-B14F-4D97-AF65-F5344CB8AC3E}">
        <p14:creationId xmlns:p14="http://schemas.microsoft.com/office/powerpoint/2010/main" val="286684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143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The Beatitudes (Part 1)</vt:lpstr>
      <vt:lpstr>Messages &amp; Miracles</vt:lpstr>
      <vt:lpstr>Sermon on the Mount</vt:lpstr>
      <vt:lpstr>Sermon on the Mount</vt:lpstr>
      <vt:lpstr>Sermon on the Mount</vt:lpstr>
      <vt:lpstr>Beatitudes</vt:lpstr>
      <vt:lpstr>Poor in spirit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Beatitudes (Part 1)</dc:title>
  <dc:creator>Bobby Truax</dc:creator>
  <cp:lastModifiedBy>Bobby Truax</cp:lastModifiedBy>
  <cp:revision>1</cp:revision>
  <dcterms:created xsi:type="dcterms:W3CDTF">2023-03-05T14:09:42Z</dcterms:created>
  <dcterms:modified xsi:type="dcterms:W3CDTF">2023-03-05T14:25:09Z</dcterms:modified>
</cp:coreProperties>
</file>