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85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13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95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8527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05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267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4607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416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33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623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662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83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250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873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6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775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D20E4-C259-4EE1-9F96-C7280593C79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7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0BD20E4-C259-4EE1-9F96-C7280593C79A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599AF-ED7B-4BDC-B893-764CC77EC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13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BADB7-1627-3BAC-5DC7-63C6BA1949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2155" y="1447800"/>
            <a:ext cx="7433187" cy="2553929"/>
          </a:xfrm>
        </p:spPr>
        <p:txBody>
          <a:bodyPr/>
          <a:lstStyle/>
          <a:p>
            <a:pPr algn="ctr"/>
            <a:r>
              <a:rPr lang="en-US" dirty="0"/>
              <a:t>Touch of the Master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1C70CD-825A-260A-7A27-3EF94E3F5A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Matthew 9:18-26</a:t>
            </a:r>
          </a:p>
        </p:txBody>
      </p:sp>
    </p:spTree>
    <p:extLst>
      <p:ext uri="{BB962C8B-B14F-4D97-AF65-F5344CB8AC3E}">
        <p14:creationId xmlns:p14="http://schemas.microsoft.com/office/powerpoint/2010/main" val="3418051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29C8A-1A7F-02D0-7E7E-F405BBBEC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614" y="108589"/>
            <a:ext cx="9471283" cy="1995514"/>
          </a:xfrm>
        </p:spPr>
        <p:txBody>
          <a:bodyPr/>
          <a:lstStyle/>
          <a:p>
            <a:r>
              <a:rPr lang="en-US" sz="6000" dirty="0"/>
              <a:t>Unprecedented Phenomenon (23-26)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D8204-C7CA-1B1E-DC91-247FF717C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104104"/>
            <a:ext cx="9879320" cy="47538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3 aspects of faith: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u="sng" dirty="0"/>
              <a:t>Knowledge</a:t>
            </a:r>
            <a:r>
              <a:rPr lang="en-US" sz="4000" dirty="0"/>
              <a:t>: What does one believe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u="sng" dirty="0"/>
              <a:t>Intellectual Ascent</a:t>
            </a:r>
            <a:r>
              <a:rPr lang="en-US" sz="4000" dirty="0"/>
              <a:t>: Conviction this is true.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u="sng" dirty="0"/>
              <a:t>Personal Trust</a:t>
            </a:r>
            <a:r>
              <a:rPr lang="en-US" sz="4000" dirty="0"/>
              <a:t>: Acting in faith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311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29C8A-1A7F-02D0-7E7E-F405BBBEC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614" y="108589"/>
            <a:ext cx="9471283" cy="1995514"/>
          </a:xfrm>
        </p:spPr>
        <p:txBody>
          <a:bodyPr/>
          <a:lstStyle/>
          <a:p>
            <a:r>
              <a:rPr lang="en-US" sz="6000" dirty="0"/>
              <a:t>Unprecedented Phenomenon (23-26)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D8204-C7CA-1B1E-DC91-247FF717C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104104"/>
            <a:ext cx="9879320" cy="47538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Jairus’ faith:</a:t>
            </a:r>
          </a:p>
          <a:p>
            <a:pPr marL="0" indent="0">
              <a:buNone/>
            </a:pPr>
            <a:r>
              <a:rPr lang="en-US" sz="4000" dirty="0"/>
              <a:t>	Respect: He bowed</a:t>
            </a:r>
          </a:p>
          <a:p>
            <a:pPr marL="0" indent="0">
              <a:buNone/>
            </a:pPr>
            <a:r>
              <a:rPr lang="en-US" sz="4000" dirty="0"/>
              <a:t>	Jesus counters his fear with his faith</a:t>
            </a:r>
          </a:p>
          <a:p>
            <a:pPr marL="0" indent="0">
              <a:buNone/>
            </a:pPr>
            <a:r>
              <a:rPr lang="en-US" sz="4000" dirty="0"/>
              <a:t>	He believed in resurrection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2139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29C8A-1A7F-02D0-7E7E-F405BBBEC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614" y="108589"/>
            <a:ext cx="9471283" cy="1995514"/>
          </a:xfrm>
        </p:spPr>
        <p:txBody>
          <a:bodyPr/>
          <a:lstStyle/>
          <a:p>
            <a:r>
              <a:rPr lang="en-US" sz="6000" dirty="0"/>
              <a:t>Unprecedented Phenomenon (23-26)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D8204-C7CA-1B1E-DC91-247FF717C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104104"/>
            <a:ext cx="9879320" cy="47538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Jesus was available</a:t>
            </a:r>
          </a:p>
          <a:p>
            <a:pPr marL="0" indent="0">
              <a:buNone/>
            </a:pPr>
            <a:r>
              <a:rPr lang="en-US" sz="4000" dirty="0"/>
              <a:t>Jesus was empathetic </a:t>
            </a:r>
          </a:p>
          <a:p>
            <a:pPr marL="0" indent="0">
              <a:buNone/>
            </a:pPr>
            <a:r>
              <a:rPr lang="en-US" sz="4000" dirty="0"/>
              <a:t>Jesus was touchable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6679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29C8A-1A7F-02D0-7E7E-F405BBBEC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Urgent Plea (18-19)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D8204-C7CA-1B1E-DC91-247FF717C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9879320" cy="5004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Mark 5:21-43, Luke 8:41-56</a:t>
            </a:r>
          </a:p>
        </p:txBody>
      </p:sp>
    </p:spTree>
    <p:extLst>
      <p:ext uri="{BB962C8B-B14F-4D97-AF65-F5344CB8AC3E}">
        <p14:creationId xmlns:p14="http://schemas.microsoft.com/office/powerpoint/2010/main" val="108556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29C8A-1A7F-02D0-7E7E-F405BBBEC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71283" cy="1400530"/>
          </a:xfrm>
        </p:spPr>
        <p:txBody>
          <a:bodyPr/>
          <a:lstStyle/>
          <a:p>
            <a:r>
              <a:rPr lang="en-US" sz="6000" dirty="0"/>
              <a:t>Unplanned Pause (20-22)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D8204-C7CA-1B1E-DC91-247FF717C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9879320" cy="50047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80482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367DC-E1E6-B185-6749-89F897949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A group of men playing instruments&#10;&#10;Description automatically generated">
            <a:extLst>
              <a:ext uri="{FF2B5EF4-FFF2-40B4-BE49-F238E27FC236}">
                <a16:creationId xmlns:a16="http://schemas.microsoft.com/office/drawing/2014/main" id="{C70BF4BF-E6E4-E3AC-27FF-F334658BA5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7821" y="2071610"/>
            <a:ext cx="7113590" cy="4786390"/>
          </a:xfrm>
          <a:prstGeom prst="rect">
            <a:avLst/>
          </a:prstGeom>
        </p:spPr>
      </p:pic>
      <p:pic>
        <p:nvPicPr>
          <p:cNvPr id="5" name="Content Placeholder 4" descr="A group of men fishing on a boat&#10;&#10;Description automatically generated">
            <a:extLst>
              <a:ext uri="{FF2B5EF4-FFF2-40B4-BE49-F238E27FC236}">
                <a16:creationId xmlns:a16="http://schemas.microsoft.com/office/drawing/2014/main" id="{7F24CA29-A2D6-9697-DB1F-135B496C9D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9" y="125516"/>
            <a:ext cx="5594349" cy="4195762"/>
          </a:xfrm>
        </p:spPr>
      </p:pic>
    </p:spTree>
    <p:extLst>
      <p:ext uri="{BB962C8B-B14F-4D97-AF65-F5344CB8AC3E}">
        <p14:creationId xmlns:p14="http://schemas.microsoft.com/office/powerpoint/2010/main" val="117585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29C8A-1A7F-02D0-7E7E-F405BBBEC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71283" cy="1400530"/>
          </a:xfrm>
        </p:spPr>
        <p:txBody>
          <a:bodyPr/>
          <a:lstStyle/>
          <a:p>
            <a:r>
              <a:rPr lang="en-US" sz="6000" dirty="0"/>
              <a:t>Unplanned Pause (20-22)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D8204-C7CA-1B1E-DC91-247FF717C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9879320" cy="5004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The disease:</a:t>
            </a:r>
          </a:p>
          <a:p>
            <a:pPr marL="0" indent="0">
              <a:buNone/>
            </a:pPr>
            <a:r>
              <a:rPr lang="en-US" sz="4000" dirty="0"/>
              <a:t>	A 12-year problem</a:t>
            </a:r>
          </a:p>
          <a:p>
            <a:pPr marL="0" indent="0">
              <a:buNone/>
            </a:pPr>
            <a:r>
              <a:rPr lang="en-US" sz="4000" dirty="0"/>
              <a:t>	A financial problem</a:t>
            </a:r>
          </a:p>
          <a:p>
            <a:pPr marL="0" indent="0">
              <a:buNone/>
            </a:pPr>
            <a:r>
              <a:rPr lang="en-US" sz="4000" dirty="0"/>
              <a:t>	A social problem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65127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29C8A-1A7F-02D0-7E7E-F405BBBEC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71283" cy="1400530"/>
          </a:xfrm>
        </p:spPr>
        <p:txBody>
          <a:bodyPr/>
          <a:lstStyle/>
          <a:p>
            <a:r>
              <a:rPr lang="en-US" sz="6000" dirty="0"/>
              <a:t>Unplanned Pause (20-22)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D8204-C7CA-1B1E-DC91-247FF717C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9879320" cy="5004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Touching the Master:</a:t>
            </a:r>
          </a:p>
          <a:p>
            <a:pPr marL="0" indent="0">
              <a:buNone/>
            </a:pPr>
            <a:r>
              <a:rPr lang="en-US" sz="4000" dirty="0"/>
              <a:t>	Tassels of prayer: Num 15:38-39</a:t>
            </a:r>
          </a:p>
          <a:p>
            <a:pPr marL="0" indent="0">
              <a:buNone/>
            </a:pPr>
            <a:r>
              <a:rPr lang="en-US" sz="4000" dirty="0"/>
              <a:t>	Immediate healing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5738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29C8A-1A7F-02D0-7E7E-F405BBBEC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71283" cy="1400530"/>
          </a:xfrm>
        </p:spPr>
        <p:txBody>
          <a:bodyPr/>
          <a:lstStyle/>
          <a:p>
            <a:r>
              <a:rPr lang="en-US" sz="6000" dirty="0"/>
              <a:t>Unplanned Pause (20-22)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D8204-C7CA-1B1E-DC91-247FF717C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9879320" cy="5004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The Master’s touch</a:t>
            </a:r>
          </a:p>
          <a:p>
            <a:pPr marL="0" indent="0">
              <a:buNone/>
            </a:pPr>
            <a:r>
              <a:rPr lang="en-US" sz="4000" dirty="0"/>
              <a:t>	Affection: He calls her daughter</a:t>
            </a:r>
          </a:p>
          <a:p>
            <a:pPr marL="0" indent="0">
              <a:buNone/>
            </a:pPr>
            <a:r>
              <a:rPr lang="en-US" sz="4000" dirty="0"/>
              <a:t>	Faith: </a:t>
            </a:r>
          </a:p>
          <a:p>
            <a:pPr marL="0" indent="0">
              <a:buNone/>
            </a:pPr>
            <a:r>
              <a:rPr lang="en-US" sz="4000" dirty="0"/>
              <a:t>	Well: Physical health &amp; </a:t>
            </a:r>
            <a:r>
              <a:rPr lang="en-US" sz="4000"/>
              <a:t>Spiritual health</a:t>
            </a: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66259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29C8A-1A7F-02D0-7E7E-F405BBBEC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614" y="108589"/>
            <a:ext cx="9471283" cy="1995514"/>
          </a:xfrm>
        </p:spPr>
        <p:txBody>
          <a:bodyPr/>
          <a:lstStyle/>
          <a:p>
            <a:r>
              <a:rPr lang="en-US" sz="6000" dirty="0"/>
              <a:t>Unprecedented Phenomenon (23-26)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D8204-C7CA-1B1E-DC91-247FF717C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104104"/>
            <a:ext cx="9879320" cy="47538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/>
              <a:t>Why does Jesus say she is asleep?</a:t>
            </a:r>
          </a:p>
          <a:p>
            <a:pPr marL="0" indent="0">
              <a:buNone/>
            </a:pPr>
            <a:r>
              <a:rPr lang="en-US" sz="4000" dirty="0"/>
              <a:t>	Lazarus: John 11:11</a:t>
            </a:r>
          </a:p>
          <a:p>
            <a:pPr marL="0" indent="0">
              <a:buNone/>
            </a:pPr>
            <a:r>
              <a:rPr lang="en-US" sz="4000" dirty="0"/>
              <a:t>	Stephen: Acts 7:60</a:t>
            </a:r>
          </a:p>
          <a:p>
            <a:pPr marL="0" indent="0">
              <a:buNone/>
            </a:pPr>
            <a:r>
              <a:rPr lang="en-US" sz="4000" dirty="0"/>
              <a:t>	500 witnesses: 1 Cor 15:6</a:t>
            </a:r>
          </a:p>
          <a:p>
            <a:pPr marL="0" indent="0">
              <a:buNone/>
            </a:pPr>
            <a:r>
              <a:rPr lang="en-US" sz="4000" dirty="0"/>
              <a:t>The girl’s death was not final</a:t>
            </a:r>
          </a:p>
          <a:p>
            <a:pPr marL="0" indent="0">
              <a:buNone/>
            </a:pPr>
            <a:r>
              <a:rPr lang="en-US" sz="4000" dirty="0"/>
              <a:t>Before Jesus’ authority death must flee</a:t>
            </a:r>
          </a:p>
          <a:p>
            <a:pPr marL="0" indent="0">
              <a:buNone/>
            </a:pPr>
            <a:r>
              <a:rPr lang="en-US" sz="4000" dirty="0"/>
              <a:t>Death is stripped of its power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1316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29C8A-1A7F-02D0-7E7E-F405BBBEC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614" y="108589"/>
            <a:ext cx="9471283" cy="1995514"/>
          </a:xfrm>
        </p:spPr>
        <p:txBody>
          <a:bodyPr/>
          <a:lstStyle/>
          <a:p>
            <a:r>
              <a:rPr lang="en-US" sz="6000" dirty="0"/>
              <a:t>Unprecedented Phenomenon (23-26)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D8204-C7CA-1B1E-DC91-247FF717C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104104"/>
            <a:ext cx="9879320" cy="47538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About the father: </a:t>
            </a:r>
          </a:p>
          <a:p>
            <a:pPr marL="0" indent="0">
              <a:buNone/>
            </a:pPr>
            <a:r>
              <a:rPr lang="en-US" sz="4000" dirty="0"/>
              <a:t>	His name was Jairus: Mk 5:22</a:t>
            </a:r>
          </a:p>
          <a:p>
            <a:pPr marL="0" indent="0">
              <a:buNone/>
            </a:pPr>
            <a:r>
              <a:rPr lang="en-US" sz="4000" dirty="0"/>
              <a:t>	Synagogue Official: </a:t>
            </a:r>
          </a:p>
          <a:p>
            <a:pPr marL="0" indent="0">
              <a:buNone/>
            </a:pPr>
            <a:r>
              <a:rPr lang="en-US" sz="4000" dirty="0"/>
              <a:t>	He demonstrated faith: 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6304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660</TotalTime>
  <Words>235</Words>
  <Application>Microsoft Office PowerPoint</Application>
  <PresentationFormat>Widescreen</PresentationFormat>
  <Paragraphs>46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Century Gothic</vt:lpstr>
      <vt:lpstr>Wingdings 3</vt:lpstr>
      <vt:lpstr>Ion</vt:lpstr>
      <vt:lpstr>Touch of the Master</vt:lpstr>
      <vt:lpstr>Urgent Plea (18-19)</vt:lpstr>
      <vt:lpstr>Unplanned Pause (20-22)</vt:lpstr>
      <vt:lpstr>PowerPoint Presentation</vt:lpstr>
      <vt:lpstr>Unplanned Pause (20-22)</vt:lpstr>
      <vt:lpstr>Unplanned Pause (20-22)</vt:lpstr>
      <vt:lpstr>Unplanned Pause (20-22)</vt:lpstr>
      <vt:lpstr>Unprecedented Phenomenon (23-26)</vt:lpstr>
      <vt:lpstr>Unprecedented Phenomenon (23-26)</vt:lpstr>
      <vt:lpstr>Unprecedented Phenomenon (23-26)</vt:lpstr>
      <vt:lpstr>Unprecedented Phenomenon (23-26)</vt:lpstr>
      <vt:lpstr>Unprecedented Phenomenon (23-26)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Treasure Principles</dc:title>
  <dc:creator>Bobby Truax</dc:creator>
  <cp:lastModifiedBy>Bobby Truax</cp:lastModifiedBy>
  <cp:revision>11</cp:revision>
  <dcterms:created xsi:type="dcterms:W3CDTF">2023-07-23T12:27:00Z</dcterms:created>
  <dcterms:modified xsi:type="dcterms:W3CDTF">2024-01-21T14:29:25Z</dcterms:modified>
</cp:coreProperties>
</file>