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8" r:id="rId4"/>
    <p:sldId id="282" r:id="rId5"/>
    <p:sldId id="287" r:id="rId6"/>
    <p:sldId id="289" r:id="rId7"/>
    <p:sldId id="290" r:id="rId8"/>
    <p:sldId id="291" r:id="rId9"/>
    <p:sldId id="292" r:id="rId10"/>
    <p:sldId id="293" r:id="rId11"/>
    <p:sldId id="29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8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3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95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8527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05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26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6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41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3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2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6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8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5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73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6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7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0BD20E4-C259-4EE1-9F96-C7280593C79A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599AF-ED7B-4BDC-B893-764CC77E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3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BADB7-1627-3BAC-5DC7-63C6BA194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413" y="816078"/>
            <a:ext cx="10530348" cy="2979174"/>
          </a:xfrm>
        </p:spPr>
        <p:txBody>
          <a:bodyPr/>
          <a:lstStyle/>
          <a:p>
            <a:pPr algn="ctr"/>
            <a:r>
              <a:rPr lang="en-US" sz="8000" dirty="0"/>
              <a:t>Two Shall </a:t>
            </a:r>
            <a:br>
              <a:rPr lang="en-US" sz="8000" dirty="0"/>
            </a:br>
            <a:r>
              <a:rPr lang="en-US" sz="8000" dirty="0"/>
              <a:t>Become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1C70CD-825A-260A-7A27-3EF94E3F5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Matthew 19:1-12</a:t>
            </a:r>
          </a:p>
        </p:txBody>
      </p:sp>
    </p:spTree>
    <p:extLst>
      <p:ext uri="{BB962C8B-B14F-4D97-AF65-F5344CB8AC3E}">
        <p14:creationId xmlns:p14="http://schemas.microsoft.com/office/powerpoint/2010/main" val="341805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0A421-5DB1-90E5-3F28-A3A95A20D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3F37-6640-4C31-0FDA-1127707A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Question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81A2-C0DA-C720-FAB6-ECF90635E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Why did Moses command to give her a certificate of divorce and send her away?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791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BA4C9-0CA6-74A9-88B0-BE8DB22E6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091B5-9FE2-774E-8DE0-8AA78153A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Answer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6A8C6-DBCE-2B1D-323D-3B790B682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Hardness of heart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Moses permitted divorce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Divorce was never intended by God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The exception: sexual immorality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030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6C10F-7118-6749-AEEE-181109224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B6F8-3D66-426B-6B66-8FB4DE60E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Answer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5273F-911A-A78D-D853-812648A8F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Is there forgiveness? Yes!!!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Honor your current marriage vow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If you have been unfaithful in marriage: Confess your sin, repent, and sin no more</a:t>
            </a:r>
          </a:p>
        </p:txBody>
      </p:sp>
    </p:spTree>
    <p:extLst>
      <p:ext uri="{BB962C8B-B14F-4D97-AF65-F5344CB8AC3E}">
        <p14:creationId xmlns:p14="http://schemas.microsoft.com/office/powerpoint/2010/main" val="254680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9C8A-1A7F-02D0-7E7E-F405BBBEC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D8204-C7CA-1B1E-DC91-247FF717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56757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Theme: Jesus as king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Line of King David (1)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Worshiped as king of the Jews (2)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The king's herald: John the Baptist (3)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Message of the kingdom (5-7)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Miracles showing God’s favor (8-9)</a:t>
            </a:r>
          </a:p>
        </p:txBody>
      </p:sp>
    </p:spTree>
    <p:extLst>
      <p:ext uri="{BB962C8B-B14F-4D97-AF65-F5344CB8AC3E}">
        <p14:creationId xmlns:p14="http://schemas.microsoft.com/office/powerpoint/2010/main" val="244828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173EC-CF8F-6B3F-E472-F16B943D7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6F94-C646-3538-F014-6E40019A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9455E-138D-F4A3-AC87-9848F34BB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56757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Theme: Jesus as king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Commissioning for more kingdom 	disciples (10)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Parables of the Kingdom (13)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Position in the kingdom (18)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Wisdom of a great king (19)</a:t>
            </a:r>
            <a:endParaRPr lang="en-US" sz="3800" dirty="0">
              <a:latin typeface="+mn-lt"/>
            </a:endParaRP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2811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9C8A-1A7F-02D0-7E7E-F405BBBEC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Transition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D8204-C7CA-1B1E-DC91-247FF717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In Judea, beyond the Jordan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Intense: John 11:45-53</a:t>
            </a:r>
          </a:p>
        </p:txBody>
      </p:sp>
    </p:spTree>
    <p:extLst>
      <p:ext uri="{BB962C8B-B14F-4D97-AF65-F5344CB8AC3E}">
        <p14:creationId xmlns:p14="http://schemas.microsoft.com/office/powerpoint/2010/main" val="110942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9C8A-1A7F-02D0-7E7E-F405BBBEC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Question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D8204-C7CA-1B1E-DC91-247FF717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Is it lawful for a man to divorce his wife for any reason at all?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Matthew 5:31-32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Divorce in the Old Testament: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Deuteronomy 24:1-5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861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C7666-E0F0-75B2-36B7-196EBF773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E919-EA8A-BB07-F58D-A27C80922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Question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CD65-E88E-DCBC-B4C4-5956F094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2 Schools of thought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Liberal: Divorce for any reason at all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Conservative: Sexual unfaithfulness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64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C0D33-1E71-D0A3-4E62-ABA08D7EA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235B-866F-8540-B34D-89C5351AD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Answer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D44B3-1FF1-0C52-8005-AA19BF2D6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What does the Bible teach?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Male &amp; Female: Gen 1:27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The first marriage: Gen 2:20-25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God made Eve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God brought Eve to the man</a:t>
            </a:r>
          </a:p>
        </p:txBody>
      </p:sp>
    </p:spTree>
    <p:extLst>
      <p:ext uri="{BB962C8B-B14F-4D97-AF65-F5344CB8AC3E}">
        <p14:creationId xmlns:p14="http://schemas.microsoft.com/office/powerpoint/2010/main" val="248026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A5B0F-DDAB-2D20-AF4F-4568EDC71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7704-ACEC-DB21-6F8F-368F06FFA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Answer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3633-C791-C1CF-9534-9267B4B17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God’s purpose for marriage: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Companionship: Prov 2:17, Mal 2:14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Leaving &amp; Cleaving: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One Flesh: 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125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A8F2B-1288-1AC8-B173-1EFB2CBFB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E92C1-98CF-8585-69CE-97F963496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Answer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B6AF4-CFC1-95D1-B9BF-CB005140D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853248"/>
            <a:ext cx="10783889" cy="5004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+mn-lt"/>
              </a:rPr>
              <a:t>One Flesh: 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An act of God: Matt 19:6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Vulnerability: Gen 2:25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Sexual exclusivity: 1 Cor 6:12-18</a:t>
            </a:r>
          </a:p>
          <a:p>
            <a:pPr marL="0" indent="0">
              <a:buNone/>
            </a:pPr>
            <a:r>
              <a:rPr lang="en-US" sz="4000" dirty="0">
                <a:latin typeface="+mn-lt"/>
              </a:rPr>
              <a:t>	Representative of Christ and the church: 	Eph 5:31-33</a:t>
            </a:r>
          </a:p>
          <a:p>
            <a:pPr marL="0" indent="0">
              <a:buNone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268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2660</TotalTime>
  <Words>325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Ion</vt:lpstr>
      <vt:lpstr>Two Shall  Become One</vt:lpstr>
      <vt:lpstr>PowerPoint Presentation</vt:lpstr>
      <vt:lpstr>PowerPoint Presentation</vt:lpstr>
      <vt:lpstr>Transition</vt:lpstr>
      <vt:lpstr>Question #1</vt:lpstr>
      <vt:lpstr>Question #1</vt:lpstr>
      <vt:lpstr>Answer #1</vt:lpstr>
      <vt:lpstr>Answer #1</vt:lpstr>
      <vt:lpstr>Answer #1</vt:lpstr>
      <vt:lpstr>Question #2</vt:lpstr>
      <vt:lpstr>Answer #2</vt:lpstr>
      <vt:lpstr>Answer #2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 Principles</dc:title>
  <dc:creator>Bobby Truax</dc:creator>
  <cp:lastModifiedBy>Bobby Truax</cp:lastModifiedBy>
  <cp:revision>32</cp:revision>
  <dcterms:created xsi:type="dcterms:W3CDTF">2023-07-23T12:27:00Z</dcterms:created>
  <dcterms:modified xsi:type="dcterms:W3CDTF">2025-01-05T14:33:25Z</dcterms:modified>
</cp:coreProperties>
</file>