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9" r:id="rId2"/>
    <p:sldId id="268" r:id="rId3"/>
    <p:sldId id="269" r:id="rId4"/>
    <p:sldId id="258" r:id="rId5"/>
    <p:sldId id="270" r:id="rId6"/>
    <p:sldId id="260" r:id="rId7"/>
    <p:sldId id="261" r:id="rId8"/>
    <p:sldId id="271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592D7-E9B9-FA26-098E-3108372DC4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AE5324-3822-482A-5884-F6B7012FB3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C060E-5A20-95EE-E656-2B85D8FD1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30115-4055-275B-5F9D-7FDE7505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FAC47-DEE0-6C76-8400-8F4376B48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73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FFC1A-E86C-296D-1B12-9A99A9709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D4961F-1490-39BA-A8E7-403B102814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9506A-CD7D-CCE4-1873-33416F083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2DD1F-63B7-10A8-69AC-998EA21B6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5F7A0-8988-BBAE-4F9D-9381AE36B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1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25021F-1CBC-4CA7-18A4-68995A3EC3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8827CE-B5A0-FAA8-4D8A-41F6D7BA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4CA4E-5A95-A6C3-F3B0-F1CB6E43F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EC0AB7-2691-E828-04DD-D14BA166D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D33A4-6F38-A942-BA11-BF0D4E7C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5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27FBB-7122-F2B2-7127-9A48F2C45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668CF-697C-E4A2-5653-F34D80620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2FAFC-05F6-500C-B1A4-224167291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98688-9B12-98BC-F206-D64BF79E4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E1CD1A-DD62-A7CC-9D9D-BDB64E54D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8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8136D-445C-4B95-5CAA-249589167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56BBF7-4B64-FD26-7DCA-F91836199E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2F26AE-6D09-27B5-F114-19EA25654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846D41-34C7-84B9-E58C-D5D61C6B2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B0451-F646-E80C-834E-EA6F15EBA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14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92213-2500-FFDF-4742-F55AA55D3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F21A8-FF43-4717-05FC-4B7EF957C1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DA020-C1BD-5694-02C9-61270CA83C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63550-3F4D-E8CC-19F1-56D3111CF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EB1AC-0FF2-65B6-46A1-8C74931E8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325B4-0D19-CFD7-7921-0F86AB405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69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451C7-951F-528B-71AD-8CD9875DF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B40BC-3FA8-7BF8-EB42-658DAD688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90A809-D42F-49B8-21EA-C28918354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D24B9E-6EB4-BA98-FA89-8F0D3433DA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662EF6-FC91-7B39-1888-E3463563F2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00A493-1361-10B6-2397-64F654037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CC441E-6B1E-B07C-B51B-4699C4035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65A810-9416-E19A-17ED-05058D3A9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6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F1371-2491-CEE3-C1DB-B2BDC5DA8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212D5B-93C0-84BB-1B28-6FC23BF15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2D1F03-C8FF-EBF6-0011-FB5E84D0D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678E58-AFDA-D54C-D3DD-0ABED35AB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439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E5AD32-1F4A-764C-9995-5F8E039F2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2D8069-C5C2-BB7B-D1F0-B5A08C286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0138D5-EBA9-EA08-F935-08CD50B4F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48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4088D-962B-1921-1BEB-8D010D078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6E2FB-D0F4-B78A-B408-77209DD22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22F15C-9331-C77D-78F4-9E14F1D27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170ECD-462E-6D68-CE4C-E33B9A2EC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06CC07-4022-BD6F-9E85-7940DB79F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D7D01-4B5A-FF22-5D41-23C351D4B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866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8CD8C4-9754-AC9A-9247-48EADD1F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868BBF-0607-6827-4003-796E3590FB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9C95F6-60CF-9CFB-E25C-06E3CDB624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827434-B21E-1345-B7E7-A2522AAFD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36F8A-6A6A-2028-6B9A-CDC09407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F787A2-E57C-84DC-317B-E89E08AF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61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6E096C-D31B-08C4-2518-7A773EB9C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EF429D-377E-0DC8-2DAE-0E91E9233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70A6C-5360-B36C-BD05-3E0872E50A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B0DC12-3EB1-4E0C-9428-D425D6399AB5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4C285-40AF-D9E7-A15B-74A52D867D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B16BB1-1945-643F-C4C0-1BFAB2352C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0B234-DC5B-4BA4-B9A4-F64FBCB09A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204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E61B563-A4B2-5783-81AF-A2A053D747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5352229"/>
            <a:ext cx="12192000" cy="1519356"/>
            <a:chOff x="0" y="-29768"/>
            <a:chExt cx="12202174" cy="151935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0633BBC-8C60-7DC4-F0CC-CE32251096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5341412" y="-5371175"/>
              <a:ext cx="1519350" cy="12202174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CC98078-F2A2-725C-ED61-320B63B695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289101" y="-1429602"/>
              <a:ext cx="1507122" cy="4319024"/>
            </a:xfrm>
            <a:prstGeom prst="rect">
              <a:avLst/>
            </a:prstGeom>
            <a:gradFill>
              <a:gsLst>
                <a:gs pos="5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1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21CD4C03-24F0-57A9-530E-8F2ABABDC5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80884" y="-2910652"/>
              <a:ext cx="1519356" cy="7281123"/>
            </a:xfrm>
            <a:prstGeom prst="rect">
              <a:avLst/>
            </a:prstGeom>
            <a:gradFill>
              <a:gsLst>
                <a:gs pos="2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75000"/>
                    <a:alpha val="70000"/>
                  </a:schemeClr>
                </a:gs>
              </a:gsLst>
              <a:lin ang="10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67777ACB-8976-7048-14BD-84C8EC938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39" b="4321"/>
          <a:stretch>
            <a:fillRect/>
          </a:stretch>
        </p:blipFill>
        <p:spPr>
          <a:xfrm>
            <a:off x="1" y="10"/>
            <a:ext cx="12191998" cy="53522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1F2F5C-0362-5011-6401-1606A10A1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5609902"/>
            <a:ext cx="6924026" cy="913975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Hosanna!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2DD972-3BD0-5FD5-9963-1EB0DA59B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62226" y="5600706"/>
            <a:ext cx="3553475" cy="934080"/>
          </a:xfrm>
        </p:spPr>
        <p:txBody>
          <a:bodyPr anchor="ctr">
            <a:normAutofit/>
          </a:bodyPr>
          <a:lstStyle/>
          <a:p>
            <a:pPr algn="r"/>
            <a:r>
              <a:rPr lang="en-US" sz="3600" dirty="0">
                <a:solidFill>
                  <a:srgbClr val="FFFFFF"/>
                </a:solidFill>
              </a:rPr>
              <a:t>John 12:12-19</a:t>
            </a:r>
          </a:p>
        </p:txBody>
      </p:sp>
    </p:spTree>
    <p:extLst>
      <p:ext uri="{BB962C8B-B14F-4D97-AF65-F5344CB8AC3E}">
        <p14:creationId xmlns:p14="http://schemas.microsoft.com/office/powerpoint/2010/main" val="1341371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81EE90-CB98-0A57-52F3-023C8D04B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65F611-D13B-FC62-A649-7346929AE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Jesus Came To Save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B1BED-9BB0-9512-E5F7-0559FE243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470400" cy="3320668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n-US" dirty="0"/>
              <a:t>Hosanna: Save me now! Save us now!</a:t>
            </a:r>
          </a:p>
          <a:p>
            <a:pPr marL="0" indent="0">
              <a:buNone/>
            </a:pPr>
            <a:r>
              <a:rPr lang="en-US" dirty="0"/>
              <a:t>Psalm 118:24-26 O LORD do save… blessed is he who comes in the name of the LORD</a:t>
            </a:r>
          </a:p>
          <a:p>
            <a:pPr marL="0" indent="0">
              <a:buNone/>
            </a:pPr>
            <a:r>
              <a:rPr lang="en-US" dirty="0"/>
              <a:t>Jubilation &amp; Messianic hope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91D33B2-065E-0B35-DAA1-360CFC8AE3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9" r="2379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929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313EB1-4FD1-3484-69C8-1B6819E39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Jesus Came To Reign</a:t>
            </a:r>
          </a:p>
        </p:txBody>
      </p:sp>
      <p:sp>
        <p:nvSpPr>
          <p:cNvPr id="2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67E1B-B05E-A274-E29F-331CC43E6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8"/>
            <a:ext cx="4243589" cy="3985101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Christ: Prophet, Priest, &amp; </a:t>
            </a:r>
            <a:r>
              <a:rPr lang="en-US" u="sng" dirty="0"/>
              <a:t>King</a:t>
            </a:r>
          </a:p>
          <a:p>
            <a:pPr marL="0" indent="0">
              <a:buNone/>
            </a:pPr>
            <a:r>
              <a:rPr lang="en-US" dirty="0"/>
              <a:t>Daniel 7:13-14 everlasting kingdom</a:t>
            </a:r>
          </a:p>
          <a:p>
            <a:pPr marL="0" indent="0">
              <a:buNone/>
            </a:pPr>
            <a:r>
              <a:rPr lang="en-US" dirty="0"/>
              <a:t>Matt 26:63-63 Are you the Christ?</a:t>
            </a:r>
          </a:p>
          <a:p>
            <a:pPr marL="0" indent="0">
              <a:buNone/>
            </a:pPr>
            <a:r>
              <a:rPr lang="en-US" dirty="0"/>
              <a:t>Matt 27:11 Are you the king of the Jews?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4085ED0-E94B-53FB-7300-9F486A1175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9" r="2379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61952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4B9124-0778-B10E-DB33-B3B160ADD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8CFEC4-FC82-42C2-BE74-E833BF58D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715" y="467271"/>
            <a:ext cx="4195674" cy="205252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Jesus Came To Reign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2965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2B804D5-1F02-1CDF-F2B8-72A65CB858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13" r="23887" b="1"/>
          <a:stretch>
            <a:fillRect/>
          </a:stretch>
        </p:blipFill>
        <p:spPr>
          <a:xfrm>
            <a:off x="505418" y="554151"/>
            <a:ext cx="5742189" cy="5742189"/>
          </a:xfrm>
          <a:custGeom>
            <a:avLst/>
            <a:gdLst/>
            <a:ahLst/>
            <a:cxnLst/>
            <a:rect l="l" t="t" r="r" b="b"/>
            <a:pathLst>
              <a:path w="1838528" h="1838528">
                <a:moveTo>
                  <a:pt x="919264" y="0"/>
                </a:moveTo>
                <a:cubicBezTo>
                  <a:pt x="1426959" y="0"/>
                  <a:pt x="1838528" y="411569"/>
                  <a:pt x="1838528" y="919264"/>
                </a:cubicBezTo>
                <a:cubicBezTo>
                  <a:pt x="1838528" y="1426959"/>
                  <a:pt x="1426959" y="1838528"/>
                  <a:pt x="919264" y="1838528"/>
                </a:cubicBezTo>
                <a:cubicBezTo>
                  <a:pt x="411569" y="1838528"/>
                  <a:pt x="0" y="1426959"/>
                  <a:pt x="0" y="919264"/>
                </a:cubicBezTo>
                <a:cubicBezTo>
                  <a:pt x="0" y="411569"/>
                  <a:pt x="411569" y="0"/>
                  <a:pt x="919264" y="0"/>
                </a:cubicBezTo>
                <a:close/>
              </a:path>
            </a:pathLst>
          </a:custGeom>
        </p:spPr>
      </p:pic>
      <p:sp>
        <p:nvSpPr>
          <p:cNvPr id="27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956" y="703679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9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753" y="1562696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A48A-273D-3BE4-A5A9-C8FB1630E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7715" y="2990818"/>
            <a:ext cx="4195673" cy="2913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How is Jesus reigning?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Col 3:15 Peace in your heart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alpha val="80000"/>
                  </a:schemeClr>
                </a:solidFill>
              </a:rPr>
              <a:t>Matt 7:21-23 Those who do the will of the Father will enter the kingdom</a:t>
            </a:r>
          </a:p>
        </p:txBody>
      </p:sp>
      <p:sp>
        <p:nvSpPr>
          <p:cNvPr id="31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54149" y="5775082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33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07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E75977-88C8-6933-43D0-454854595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860E45-0DD8-E988-4BE9-B89A03648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200" dirty="0"/>
              <a:t>Jesus Came To Reign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B56E8-8F7F-2A13-AFAA-242772603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Jesus expects his disciples to follow Him</a:t>
            </a:r>
          </a:p>
          <a:p>
            <a:pPr marL="0" indent="0">
              <a:buNone/>
            </a:pPr>
            <a:r>
              <a:rPr lang="en-US" dirty="0"/>
              <a:t>Matt 10:38-39, 16:24 Take up your cross and follow Me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E7BAC15-7FC8-B0FD-7EA3-581912A5CF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9" r="2379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3448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620EE0-800A-9772-F684-1A6E6F5F7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822C7B-5DAE-18AC-B800-F0C3BD23A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5251316" cy="180730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Jesus Came To Prove the Scriptures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141D9-0576-4E39-DEF5-86CB058C8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3297"/>
            <a:ext cx="4619621" cy="384366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Psalm 118:26 Hosanna!</a:t>
            </a:r>
          </a:p>
          <a:p>
            <a:pPr marL="0" indent="0">
              <a:buNone/>
            </a:pPr>
            <a:r>
              <a:rPr lang="en-US" dirty="0"/>
              <a:t>Zechariah 9:9 Your King is coming seated on a donkey</a:t>
            </a:r>
          </a:p>
          <a:p>
            <a:pPr marL="0" indent="0">
              <a:buNone/>
            </a:pPr>
            <a:r>
              <a:rPr lang="en-US" dirty="0"/>
              <a:t>The disciples didn’t understand the significance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F77CED2-6030-36B9-2AD4-3C91E2D27B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93" r="27966"/>
          <a:stretch>
            <a:fillRect/>
          </a:stretch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516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EBC3DB-8A24-3815-F340-35B45565E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640F0-2B51-F7B5-5B2C-F2D767B9E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Jesus Came To Prove Scripture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9BFF774-A5FA-BAB5-D9D4-C7AB743AFB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52" b="25652"/>
          <a:stretch>
            <a:fillRect/>
          </a:stretch>
        </p:blipFill>
        <p:spPr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DABE2-F30F-4A28-DAE9-F725F596D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982" y="3752850"/>
            <a:ext cx="7485413" cy="28003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dirty="0"/>
              <a:t>Daniel 9:24-27 </a:t>
            </a:r>
          </a:p>
          <a:p>
            <a:pPr marL="0" indent="0">
              <a:buNone/>
            </a:pPr>
            <a:r>
              <a:rPr lang="en-US" dirty="0"/>
              <a:t>70 weeks: 7 periods of 7 years</a:t>
            </a:r>
          </a:p>
          <a:p>
            <a:pPr marL="0" indent="0">
              <a:buNone/>
            </a:pPr>
            <a:r>
              <a:rPr lang="en-US" dirty="0"/>
              <a:t>After 69 weeks Messiah will be cut off</a:t>
            </a:r>
          </a:p>
        </p:txBody>
      </p:sp>
    </p:spTree>
    <p:extLst>
      <p:ext uri="{BB962C8B-B14F-4D97-AF65-F5344CB8AC3E}">
        <p14:creationId xmlns:p14="http://schemas.microsoft.com/office/powerpoint/2010/main" val="288484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AE691-06CA-AA16-8008-EE71F0EEF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A4CD1-1E02-9258-4D0E-F4FCB415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013" y="3752849"/>
            <a:ext cx="3290887" cy="245268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Jesus Came To Prove Scripture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EA9D4DD-8FAD-340F-078C-FABF01A634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52" b="25652"/>
          <a:stretch>
            <a:fillRect/>
          </a:stretch>
        </p:blipFill>
        <p:spPr>
          <a:xfrm>
            <a:off x="20" y="10"/>
            <a:ext cx="12191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D372F-FE48-E835-5A15-2059BD26F5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3982" y="3752850"/>
            <a:ext cx="7485413" cy="28003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dirty="0"/>
              <a:t>Artaxerxes decree came on March 14, 445 B.C.</a:t>
            </a:r>
          </a:p>
          <a:p>
            <a:pPr marL="0" indent="0">
              <a:buNone/>
            </a:pPr>
            <a:r>
              <a:rPr lang="en-US" dirty="0"/>
              <a:t>1 Year = 360 days (Rev. 11:2-3)</a:t>
            </a:r>
          </a:p>
          <a:p>
            <a:pPr marL="0" indent="0">
              <a:buNone/>
            </a:pPr>
            <a:r>
              <a:rPr lang="en-US" dirty="0"/>
              <a:t>483 years = 173,880 days</a:t>
            </a:r>
          </a:p>
          <a:p>
            <a:pPr marL="0" indent="0">
              <a:buNone/>
            </a:pPr>
            <a:r>
              <a:rPr lang="en-US" dirty="0"/>
              <a:t>Jesus rode into Jerusalem on March 10, 32 A.D.</a:t>
            </a:r>
          </a:p>
        </p:txBody>
      </p:sp>
    </p:spTree>
    <p:extLst>
      <p:ext uri="{BB962C8B-B14F-4D97-AF65-F5344CB8AC3E}">
        <p14:creationId xmlns:p14="http://schemas.microsoft.com/office/powerpoint/2010/main" val="285029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C29F7F-0004-7D05-9182-7C0A912C9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E02B21-859F-A248-E7CA-ACE7AE42B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/>
              <a:t>Hosanna!</a:t>
            </a:r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sX0" fmla="*/ 0 w 3474720"/>
              <a:gd name="csY0" fmla="*/ 0 h 18288"/>
              <a:gd name="csX1" fmla="*/ 694944 w 3474720"/>
              <a:gd name="csY1" fmla="*/ 0 h 18288"/>
              <a:gd name="csX2" fmla="*/ 1355141 w 3474720"/>
              <a:gd name="csY2" fmla="*/ 0 h 18288"/>
              <a:gd name="csX3" fmla="*/ 2015338 w 3474720"/>
              <a:gd name="csY3" fmla="*/ 0 h 18288"/>
              <a:gd name="csX4" fmla="*/ 2779776 w 3474720"/>
              <a:gd name="csY4" fmla="*/ 0 h 18288"/>
              <a:gd name="csX5" fmla="*/ 3474720 w 3474720"/>
              <a:gd name="csY5" fmla="*/ 0 h 18288"/>
              <a:gd name="csX6" fmla="*/ 3474720 w 3474720"/>
              <a:gd name="csY6" fmla="*/ 18288 h 18288"/>
              <a:gd name="csX7" fmla="*/ 2779776 w 3474720"/>
              <a:gd name="csY7" fmla="*/ 18288 h 18288"/>
              <a:gd name="csX8" fmla="*/ 2189074 w 3474720"/>
              <a:gd name="csY8" fmla="*/ 18288 h 18288"/>
              <a:gd name="csX9" fmla="*/ 1528877 w 3474720"/>
              <a:gd name="csY9" fmla="*/ 18288 h 18288"/>
              <a:gd name="csX10" fmla="*/ 868680 w 3474720"/>
              <a:gd name="csY10" fmla="*/ 18288 h 18288"/>
              <a:gd name="csX11" fmla="*/ 0 w 3474720"/>
              <a:gd name="csY11" fmla="*/ 18288 h 18288"/>
              <a:gd name="csX12" fmla="*/ 0 w 347472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0580D-2EBF-A820-84D0-4298C45ED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110" y="2872899"/>
            <a:ext cx="4621161" cy="332066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dirty="0"/>
              <a:t>You can trust the Scriptures</a:t>
            </a:r>
          </a:p>
          <a:p>
            <a:pPr marL="0" indent="0">
              <a:buNone/>
            </a:pPr>
            <a:r>
              <a:rPr lang="en-US" dirty="0"/>
              <a:t>Does Jesus reign in your life?</a:t>
            </a:r>
          </a:p>
          <a:p>
            <a:pPr marL="0" indent="0">
              <a:buNone/>
            </a:pPr>
            <a:r>
              <a:rPr lang="en-US" dirty="0"/>
              <a:t>Cry out Hosanna!!!</a:t>
            </a:r>
          </a:p>
          <a:p>
            <a:pPr marL="0" indent="0">
              <a:buNone/>
            </a:pPr>
            <a:r>
              <a:rPr lang="en-US" dirty="0"/>
              <a:t>Lord save me now!!!</a:t>
            </a:r>
          </a:p>
          <a:p>
            <a:pPr marL="0" indent="0">
              <a:buNone/>
            </a:pPr>
            <a:endParaRPr lang="en-US" sz="22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C228954-D718-8C3B-6FC6-9F3EFB1008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9" r="2379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1096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241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Hosanna!</vt:lpstr>
      <vt:lpstr>Jesus Came To Save</vt:lpstr>
      <vt:lpstr>Jesus Came To Reign</vt:lpstr>
      <vt:lpstr>Jesus Came To Reign</vt:lpstr>
      <vt:lpstr>Jesus Came To Reign</vt:lpstr>
      <vt:lpstr>Jesus Came To Prove the Scriptures</vt:lpstr>
      <vt:lpstr>Jesus Came To Prove Scripture</vt:lpstr>
      <vt:lpstr>Jesus Came To Prove Scripture</vt:lpstr>
      <vt:lpstr>Hosanna!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Bobby Truax</dc:creator>
  <cp:lastModifiedBy>Bobby Truax</cp:lastModifiedBy>
  <cp:revision>2</cp:revision>
  <dcterms:created xsi:type="dcterms:W3CDTF">2026-03-29T05:14:14Z</dcterms:created>
  <dcterms:modified xsi:type="dcterms:W3CDTF">2026-03-29T13:41:56Z</dcterms:modified>
</cp:coreProperties>
</file>