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2" r:id="rId10"/>
    <p:sldId id="273" r:id="rId11"/>
    <p:sldId id="264" r:id="rId12"/>
    <p:sldId id="265" r:id="rId13"/>
    <p:sldId id="274" r:id="rId14"/>
    <p:sldId id="266" r:id="rId15"/>
    <p:sldId id="275" r:id="rId16"/>
    <p:sldId id="267" r:id="rId17"/>
    <p:sldId id="276" r:id="rId18"/>
    <p:sldId id="268" r:id="rId19"/>
    <p:sldId id="27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13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69C1C-7CEB-DF4B-E385-D1FF8DD581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5E993AD-DFC4-DE4C-87F1-BA3B268D65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272D119-6673-152C-7A1D-D72A97EA8F8E}"/>
              </a:ext>
            </a:extLst>
          </p:cNvPr>
          <p:cNvSpPr>
            <a:spLocks noGrp="1"/>
          </p:cNvSpPr>
          <p:nvPr>
            <p:ph type="dt" sz="half" idx="10"/>
          </p:nvPr>
        </p:nvSpPr>
        <p:spPr/>
        <p:txBody>
          <a:bodyPr/>
          <a:lstStyle/>
          <a:p>
            <a:fld id="{5EE57EDA-1661-4FDC-8620-36B1D5CCC1C6}" type="datetimeFigureOut">
              <a:rPr lang="en-US" smtClean="0"/>
              <a:t>5/9/2026</a:t>
            </a:fld>
            <a:endParaRPr lang="en-US"/>
          </a:p>
        </p:txBody>
      </p:sp>
      <p:sp>
        <p:nvSpPr>
          <p:cNvPr id="5" name="Footer Placeholder 4">
            <a:extLst>
              <a:ext uri="{FF2B5EF4-FFF2-40B4-BE49-F238E27FC236}">
                <a16:creationId xmlns:a16="http://schemas.microsoft.com/office/drawing/2014/main" id="{D30F787C-3E7C-7395-278C-9518102145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57A4DA-00CB-607F-F9C9-04A954A363B5}"/>
              </a:ext>
            </a:extLst>
          </p:cNvPr>
          <p:cNvSpPr>
            <a:spLocks noGrp="1"/>
          </p:cNvSpPr>
          <p:nvPr>
            <p:ph type="sldNum" sz="quarter" idx="12"/>
          </p:nvPr>
        </p:nvSpPr>
        <p:spPr/>
        <p:txBody>
          <a:bodyPr/>
          <a:lstStyle/>
          <a:p>
            <a:fld id="{3B28692E-5AEF-4550-BFDF-B659E2CC984F}" type="slidenum">
              <a:rPr lang="en-US" smtClean="0"/>
              <a:t>‹#›</a:t>
            </a:fld>
            <a:endParaRPr lang="en-US"/>
          </a:p>
        </p:txBody>
      </p:sp>
    </p:spTree>
    <p:extLst>
      <p:ext uri="{BB962C8B-B14F-4D97-AF65-F5344CB8AC3E}">
        <p14:creationId xmlns:p14="http://schemas.microsoft.com/office/powerpoint/2010/main" val="1237767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28F33-52C1-175C-B36E-958A3B38CE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8081D8-BB54-0077-5E62-561D8052F7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331246-7A64-7EF9-BB7A-7FBBDECF0E8B}"/>
              </a:ext>
            </a:extLst>
          </p:cNvPr>
          <p:cNvSpPr>
            <a:spLocks noGrp="1"/>
          </p:cNvSpPr>
          <p:nvPr>
            <p:ph type="dt" sz="half" idx="10"/>
          </p:nvPr>
        </p:nvSpPr>
        <p:spPr/>
        <p:txBody>
          <a:bodyPr/>
          <a:lstStyle/>
          <a:p>
            <a:fld id="{5EE57EDA-1661-4FDC-8620-36B1D5CCC1C6}" type="datetimeFigureOut">
              <a:rPr lang="en-US" smtClean="0"/>
              <a:t>5/9/2026</a:t>
            </a:fld>
            <a:endParaRPr lang="en-US"/>
          </a:p>
        </p:txBody>
      </p:sp>
      <p:sp>
        <p:nvSpPr>
          <p:cNvPr id="5" name="Footer Placeholder 4">
            <a:extLst>
              <a:ext uri="{FF2B5EF4-FFF2-40B4-BE49-F238E27FC236}">
                <a16:creationId xmlns:a16="http://schemas.microsoft.com/office/drawing/2014/main" id="{FADD38C8-2B1E-5057-8C2E-246640C3A6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5ADB12-D314-F223-0684-9C10B595E45C}"/>
              </a:ext>
            </a:extLst>
          </p:cNvPr>
          <p:cNvSpPr>
            <a:spLocks noGrp="1"/>
          </p:cNvSpPr>
          <p:nvPr>
            <p:ph type="sldNum" sz="quarter" idx="12"/>
          </p:nvPr>
        </p:nvSpPr>
        <p:spPr/>
        <p:txBody>
          <a:bodyPr/>
          <a:lstStyle/>
          <a:p>
            <a:fld id="{3B28692E-5AEF-4550-BFDF-B659E2CC984F}" type="slidenum">
              <a:rPr lang="en-US" smtClean="0"/>
              <a:t>‹#›</a:t>
            </a:fld>
            <a:endParaRPr lang="en-US"/>
          </a:p>
        </p:txBody>
      </p:sp>
    </p:spTree>
    <p:extLst>
      <p:ext uri="{BB962C8B-B14F-4D97-AF65-F5344CB8AC3E}">
        <p14:creationId xmlns:p14="http://schemas.microsoft.com/office/powerpoint/2010/main" val="2610515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76FB1D-60B5-D74C-7253-CCDF399F2F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2A8D407-30AD-4195-58A3-5F40D10297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F6F4D7-ABAC-0A60-AE4D-41C4FE07EA26}"/>
              </a:ext>
            </a:extLst>
          </p:cNvPr>
          <p:cNvSpPr>
            <a:spLocks noGrp="1"/>
          </p:cNvSpPr>
          <p:nvPr>
            <p:ph type="dt" sz="half" idx="10"/>
          </p:nvPr>
        </p:nvSpPr>
        <p:spPr/>
        <p:txBody>
          <a:bodyPr/>
          <a:lstStyle/>
          <a:p>
            <a:fld id="{5EE57EDA-1661-4FDC-8620-36B1D5CCC1C6}" type="datetimeFigureOut">
              <a:rPr lang="en-US" smtClean="0"/>
              <a:t>5/9/2026</a:t>
            </a:fld>
            <a:endParaRPr lang="en-US"/>
          </a:p>
        </p:txBody>
      </p:sp>
      <p:sp>
        <p:nvSpPr>
          <p:cNvPr id="5" name="Footer Placeholder 4">
            <a:extLst>
              <a:ext uri="{FF2B5EF4-FFF2-40B4-BE49-F238E27FC236}">
                <a16:creationId xmlns:a16="http://schemas.microsoft.com/office/drawing/2014/main" id="{53296495-FF38-ECF6-9A12-0577625A46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838E02-BC74-3200-B266-F908901CB57D}"/>
              </a:ext>
            </a:extLst>
          </p:cNvPr>
          <p:cNvSpPr>
            <a:spLocks noGrp="1"/>
          </p:cNvSpPr>
          <p:nvPr>
            <p:ph type="sldNum" sz="quarter" idx="12"/>
          </p:nvPr>
        </p:nvSpPr>
        <p:spPr/>
        <p:txBody>
          <a:bodyPr/>
          <a:lstStyle/>
          <a:p>
            <a:fld id="{3B28692E-5AEF-4550-BFDF-B659E2CC984F}" type="slidenum">
              <a:rPr lang="en-US" smtClean="0"/>
              <a:t>‹#›</a:t>
            </a:fld>
            <a:endParaRPr lang="en-US"/>
          </a:p>
        </p:txBody>
      </p:sp>
    </p:spTree>
    <p:extLst>
      <p:ext uri="{BB962C8B-B14F-4D97-AF65-F5344CB8AC3E}">
        <p14:creationId xmlns:p14="http://schemas.microsoft.com/office/powerpoint/2010/main" val="763253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E2EE4-2666-4328-B10F-90DCC5DA1B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BB9701-7811-ED27-B4BC-FB9A717957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046EF5-E8D6-F259-3937-9CB46A207199}"/>
              </a:ext>
            </a:extLst>
          </p:cNvPr>
          <p:cNvSpPr>
            <a:spLocks noGrp="1"/>
          </p:cNvSpPr>
          <p:nvPr>
            <p:ph type="dt" sz="half" idx="10"/>
          </p:nvPr>
        </p:nvSpPr>
        <p:spPr/>
        <p:txBody>
          <a:bodyPr/>
          <a:lstStyle/>
          <a:p>
            <a:fld id="{5EE57EDA-1661-4FDC-8620-36B1D5CCC1C6}" type="datetimeFigureOut">
              <a:rPr lang="en-US" smtClean="0"/>
              <a:t>5/9/2026</a:t>
            </a:fld>
            <a:endParaRPr lang="en-US"/>
          </a:p>
        </p:txBody>
      </p:sp>
      <p:sp>
        <p:nvSpPr>
          <p:cNvPr id="5" name="Footer Placeholder 4">
            <a:extLst>
              <a:ext uri="{FF2B5EF4-FFF2-40B4-BE49-F238E27FC236}">
                <a16:creationId xmlns:a16="http://schemas.microsoft.com/office/drawing/2014/main" id="{B6DD51B4-62D6-9BF6-24AE-6E346F8652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C94D29-2AE7-C515-84AE-F623D4C24067}"/>
              </a:ext>
            </a:extLst>
          </p:cNvPr>
          <p:cNvSpPr>
            <a:spLocks noGrp="1"/>
          </p:cNvSpPr>
          <p:nvPr>
            <p:ph type="sldNum" sz="quarter" idx="12"/>
          </p:nvPr>
        </p:nvSpPr>
        <p:spPr/>
        <p:txBody>
          <a:bodyPr/>
          <a:lstStyle/>
          <a:p>
            <a:fld id="{3B28692E-5AEF-4550-BFDF-B659E2CC984F}" type="slidenum">
              <a:rPr lang="en-US" smtClean="0"/>
              <a:t>‹#›</a:t>
            </a:fld>
            <a:endParaRPr lang="en-US"/>
          </a:p>
        </p:txBody>
      </p:sp>
    </p:spTree>
    <p:extLst>
      <p:ext uri="{BB962C8B-B14F-4D97-AF65-F5344CB8AC3E}">
        <p14:creationId xmlns:p14="http://schemas.microsoft.com/office/powerpoint/2010/main" val="254996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07484-9C48-3E3C-A5A3-A5DB6E1B1CC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5809E1-F211-EECA-19C7-BED9A65AD4D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EA1A27-20A1-E7AE-AE54-D0D9A080D72A}"/>
              </a:ext>
            </a:extLst>
          </p:cNvPr>
          <p:cNvSpPr>
            <a:spLocks noGrp="1"/>
          </p:cNvSpPr>
          <p:nvPr>
            <p:ph type="dt" sz="half" idx="10"/>
          </p:nvPr>
        </p:nvSpPr>
        <p:spPr/>
        <p:txBody>
          <a:bodyPr/>
          <a:lstStyle/>
          <a:p>
            <a:fld id="{5EE57EDA-1661-4FDC-8620-36B1D5CCC1C6}" type="datetimeFigureOut">
              <a:rPr lang="en-US" smtClean="0"/>
              <a:t>5/9/2026</a:t>
            </a:fld>
            <a:endParaRPr lang="en-US"/>
          </a:p>
        </p:txBody>
      </p:sp>
      <p:sp>
        <p:nvSpPr>
          <p:cNvPr id="5" name="Footer Placeholder 4">
            <a:extLst>
              <a:ext uri="{FF2B5EF4-FFF2-40B4-BE49-F238E27FC236}">
                <a16:creationId xmlns:a16="http://schemas.microsoft.com/office/drawing/2014/main" id="{F395DF64-9A2E-F5B2-66C3-85E44EE8D1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E3B135-0B1E-56D9-CF4F-808F27F28260}"/>
              </a:ext>
            </a:extLst>
          </p:cNvPr>
          <p:cNvSpPr>
            <a:spLocks noGrp="1"/>
          </p:cNvSpPr>
          <p:nvPr>
            <p:ph type="sldNum" sz="quarter" idx="12"/>
          </p:nvPr>
        </p:nvSpPr>
        <p:spPr/>
        <p:txBody>
          <a:bodyPr/>
          <a:lstStyle/>
          <a:p>
            <a:fld id="{3B28692E-5AEF-4550-BFDF-B659E2CC984F}" type="slidenum">
              <a:rPr lang="en-US" smtClean="0"/>
              <a:t>‹#›</a:t>
            </a:fld>
            <a:endParaRPr lang="en-US"/>
          </a:p>
        </p:txBody>
      </p:sp>
    </p:spTree>
    <p:extLst>
      <p:ext uri="{BB962C8B-B14F-4D97-AF65-F5344CB8AC3E}">
        <p14:creationId xmlns:p14="http://schemas.microsoft.com/office/powerpoint/2010/main" val="3717438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B51D2-66A8-29FC-CA15-528F18C77A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708EA6-9144-0789-BA7E-D7663CCCF7A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3DC61B5-2C5B-8407-43BE-FF0A747463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C22ED72-B640-5F59-43E5-E13F511B4C7D}"/>
              </a:ext>
            </a:extLst>
          </p:cNvPr>
          <p:cNvSpPr>
            <a:spLocks noGrp="1"/>
          </p:cNvSpPr>
          <p:nvPr>
            <p:ph type="dt" sz="half" idx="10"/>
          </p:nvPr>
        </p:nvSpPr>
        <p:spPr/>
        <p:txBody>
          <a:bodyPr/>
          <a:lstStyle/>
          <a:p>
            <a:fld id="{5EE57EDA-1661-4FDC-8620-36B1D5CCC1C6}" type="datetimeFigureOut">
              <a:rPr lang="en-US" smtClean="0"/>
              <a:t>5/9/2026</a:t>
            </a:fld>
            <a:endParaRPr lang="en-US"/>
          </a:p>
        </p:txBody>
      </p:sp>
      <p:sp>
        <p:nvSpPr>
          <p:cNvPr id="6" name="Footer Placeholder 5">
            <a:extLst>
              <a:ext uri="{FF2B5EF4-FFF2-40B4-BE49-F238E27FC236}">
                <a16:creationId xmlns:a16="http://schemas.microsoft.com/office/drawing/2014/main" id="{6E440713-E15B-DDFA-4D6E-4766DFCBA8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39FED7-452C-7AF4-D68A-443AA7D279C9}"/>
              </a:ext>
            </a:extLst>
          </p:cNvPr>
          <p:cNvSpPr>
            <a:spLocks noGrp="1"/>
          </p:cNvSpPr>
          <p:nvPr>
            <p:ph type="sldNum" sz="quarter" idx="12"/>
          </p:nvPr>
        </p:nvSpPr>
        <p:spPr/>
        <p:txBody>
          <a:bodyPr/>
          <a:lstStyle/>
          <a:p>
            <a:fld id="{3B28692E-5AEF-4550-BFDF-B659E2CC984F}" type="slidenum">
              <a:rPr lang="en-US" smtClean="0"/>
              <a:t>‹#›</a:t>
            </a:fld>
            <a:endParaRPr lang="en-US"/>
          </a:p>
        </p:txBody>
      </p:sp>
    </p:spTree>
    <p:extLst>
      <p:ext uri="{BB962C8B-B14F-4D97-AF65-F5344CB8AC3E}">
        <p14:creationId xmlns:p14="http://schemas.microsoft.com/office/powerpoint/2010/main" val="1065215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0D965-C121-C295-60B2-B4136F62151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FC55AF0-7F3C-038E-78D7-CEDD6594C7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78CBFE-9742-8011-2158-C67CD33DE8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F21074D-B6FB-1CEF-87DB-2D9AF8D2C9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3783A8-8659-0019-28A7-2B22D0C7420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C3CD15B-413B-EC73-1A34-2300B585827F}"/>
              </a:ext>
            </a:extLst>
          </p:cNvPr>
          <p:cNvSpPr>
            <a:spLocks noGrp="1"/>
          </p:cNvSpPr>
          <p:nvPr>
            <p:ph type="dt" sz="half" idx="10"/>
          </p:nvPr>
        </p:nvSpPr>
        <p:spPr/>
        <p:txBody>
          <a:bodyPr/>
          <a:lstStyle/>
          <a:p>
            <a:fld id="{5EE57EDA-1661-4FDC-8620-36B1D5CCC1C6}" type="datetimeFigureOut">
              <a:rPr lang="en-US" smtClean="0"/>
              <a:t>5/9/2026</a:t>
            </a:fld>
            <a:endParaRPr lang="en-US"/>
          </a:p>
        </p:txBody>
      </p:sp>
      <p:sp>
        <p:nvSpPr>
          <p:cNvPr id="8" name="Footer Placeholder 7">
            <a:extLst>
              <a:ext uri="{FF2B5EF4-FFF2-40B4-BE49-F238E27FC236}">
                <a16:creationId xmlns:a16="http://schemas.microsoft.com/office/drawing/2014/main" id="{63AC89AA-096C-8516-6A16-9DE2BB070EC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CB48778-FD2A-118B-0EAF-A91B2AFE9407}"/>
              </a:ext>
            </a:extLst>
          </p:cNvPr>
          <p:cNvSpPr>
            <a:spLocks noGrp="1"/>
          </p:cNvSpPr>
          <p:nvPr>
            <p:ph type="sldNum" sz="quarter" idx="12"/>
          </p:nvPr>
        </p:nvSpPr>
        <p:spPr/>
        <p:txBody>
          <a:bodyPr/>
          <a:lstStyle/>
          <a:p>
            <a:fld id="{3B28692E-5AEF-4550-BFDF-B659E2CC984F}" type="slidenum">
              <a:rPr lang="en-US" smtClean="0"/>
              <a:t>‹#›</a:t>
            </a:fld>
            <a:endParaRPr lang="en-US"/>
          </a:p>
        </p:txBody>
      </p:sp>
    </p:spTree>
    <p:extLst>
      <p:ext uri="{BB962C8B-B14F-4D97-AF65-F5344CB8AC3E}">
        <p14:creationId xmlns:p14="http://schemas.microsoft.com/office/powerpoint/2010/main" val="122714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69527-C127-FEB9-6BC9-2C08EC0AF6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85DCA94-06DE-F162-D0CA-9BF387E944D9}"/>
              </a:ext>
            </a:extLst>
          </p:cNvPr>
          <p:cNvSpPr>
            <a:spLocks noGrp="1"/>
          </p:cNvSpPr>
          <p:nvPr>
            <p:ph type="dt" sz="half" idx="10"/>
          </p:nvPr>
        </p:nvSpPr>
        <p:spPr/>
        <p:txBody>
          <a:bodyPr/>
          <a:lstStyle/>
          <a:p>
            <a:fld id="{5EE57EDA-1661-4FDC-8620-36B1D5CCC1C6}" type="datetimeFigureOut">
              <a:rPr lang="en-US" smtClean="0"/>
              <a:t>5/9/2026</a:t>
            </a:fld>
            <a:endParaRPr lang="en-US"/>
          </a:p>
        </p:txBody>
      </p:sp>
      <p:sp>
        <p:nvSpPr>
          <p:cNvPr id="4" name="Footer Placeholder 3">
            <a:extLst>
              <a:ext uri="{FF2B5EF4-FFF2-40B4-BE49-F238E27FC236}">
                <a16:creationId xmlns:a16="http://schemas.microsoft.com/office/drawing/2014/main" id="{0BF5B177-77F7-B3B4-D6D7-AA66193FFA8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731E33-DC2F-743D-5D1E-60810308F88E}"/>
              </a:ext>
            </a:extLst>
          </p:cNvPr>
          <p:cNvSpPr>
            <a:spLocks noGrp="1"/>
          </p:cNvSpPr>
          <p:nvPr>
            <p:ph type="sldNum" sz="quarter" idx="12"/>
          </p:nvPr>
        </p:nvSpPr>
        <p:spPr/>
        <p:txBody>
          <a:bodyPr/>
          <a:lstStyle/>
          <a:p>
            <a:fld id="{3B28692E-5AEF-4550-BFDF-B659E2CC984F}" type="slidenum">
              <a:rPr lang="en-US" smtClean="0"/>
              <a:t>‹#›</a:t>
            </a:fld>
            <a:endParaRPr lang="en-US"/>
          </a:p>
        </p:txBody>
      </p:sp>
    </p:spTree>
    <p:extLst>
      <p:ext uri="{BB962C8B-B14F-4D97-AF65-F5344CB8AC3E}">
        <p14:creationId xmlns:p14="http://schemas.microsoft.com/office/powerpoint/2010/main" val="2887216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9740DB-E838-5B32-0D0B-569FDBA92F52}"/>
              </a:ext>
            </a:extLst>
          </p:cNvPr>
          <p:cNvSpPr>
            <a:spLocks noGrp="1"/>
          </p:cNvSpPr>
          <p:nvPr>
            <p:ph type="dt" sz="half" idx="10"/>
          </p:nvPr>
        </p:nvSpPr>
        <p:spPr/>
        <p:txBody>
          <a:bodyPr/>
          <a:lstStyle/>
          <a:p>
            <a:fld id="{5EE57EDA-1661-4FDC-8620-36B1D5CCC1C6}" type="datetimeFigureOut">
              <a:rPr lang="en-US" smtClean="0"/>
              <a:t>5/9/2026</a:t>
            </a:fld>
            <a:endParaRPr lang="en-US"/>
          </a:p>
        </p:txBody>
      </p:sp>
      <p:sp>
        <p:nvSpPr>
          <p:cNvPr id="3" name="Footer Placeholder 2">
            <a:extLst>
              <a:ext uri="{FF2B5EF4-FFF2-40B4-BE49-F238E27FC236}">
                <a16:creationId xmlns:a16="http://schemas.microsoft.com/office/drawing/2014/main" id="{6FB219F6-94A4-3054-96EA-DFAA7E892CC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FF5D82C-66C3-416D-9403-20EB2FE4E4E6}"/>
              </a:ext>
            </a:extLst>
          </p:cNvPr>
          <p:cNvSpPr>
            <a:spLocks noGrp="1"/>
          </p:cNvSpPr>
          <p:nvPr>
            <p:ph type="sldNum" sz="quarter" idx="12"/>
          </p:nvPr>
        </p:nvSpPr>
        <p:spPr/>
        <p:txBody>
          <a:bodyPr/>
          <a:lstStyle/>
          <a:p>
            <a:fld id="{3B28692E-5AEF-4550-BFDF-B659E2CC984F}" type="slidenum">
              <a:rPr lang="en-US" smtClean="0"/>
              <a:t>‹#›</a:t>
            </a:fld>
            <a:endParaRPr lang="en-US"/>
          </a:p>
        </p:txBody>
      </p:sp>
    </p:spTree>
    <p:extLst>
      <p:ext uri="{BB962C8B-B14F-4D97-AF65-F5344CB8AC3E}">
        <p14:creationId xmlns:p14="http://schemas.microsoft.com/office/powerpoint/2010/main" val="3519403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7AC3E-D0A4-89FF-B694-8B2394DC03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92C8F9C-0057-E5B0-69B7-D20EB21B85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7ACFEAA-C896-0D88-A20C-F8AD17ABF2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A9EF82-ACCF-0005-E7E6-694B2ADA76BD}"/>
              </a:ext>
            </a:extLst>
          </p:cNvPr>
          <p:cNvSpPr>
            <a:spLocks noGrp="1"/>
          </p:cNvSpPr>
          <p:nvPr>
            <p:ph type="dt" sz="half" idx="10"/>
          </p:nvPr>
        </p:nvSpPr>
        <p:spPr/>
        <p:txBody>
          <a:bodyPr/>
          <a:lstStyle/>
          <a:p>
            <a:fld id="{5EE57EDA-1661-4FDC-8620-36B1D5CCC1C6}" type="datetimeFigureOut">
              <a:rPr lang="en-US" smtClean="0"/>
              <a:t>5/9/2026</a:t>
            </a:fld>
            <a:endParaRPr lang="en-US"/>
          </a:p>
        </p:txBody>
      </p:sp>
      <p:sp>
        <p:nvSpPr>
          <p:cNvPr id="6" name="Footer Placeholder 5">
            <a:extLst>
              <a:ext uri="{FF2B5EF4-FFF2-40B4-BE49-F238E27FC236}">
                <a16:creationId xmlns:a16="http://schemas.microsoft.com/office/drawing/2014/main" id="{D58F838D-B7D1-4496-F616-0F19EFFE3B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C1F719-CC1F-767F-76FE-B410BE9C9CE5}"/>
              </a:ext>
            </a:extLst>
          </p:cNvPr>
          <p:cNvSpPr>
            <a:spLocks noGrp="1"/>
          </p:cNvSpPr>
          <p:nvPr>
            <p:ph type="sldNum" sz="quarter" idx="12"/>
          </p:nvPr>
        </p:nvSpPr>
        <p:spPr/>
        <p:txBody>
          <a:bodyPr/>
          <a:lstStyle/>
          <a:p>
            <a:fld id="{3B28692E-5AEF-4550-BFDF-B659E2CC984F}" type="slidenum">
              <a:rPr lang="en-US" smtClean="0"/>
              <a:t>‹#›</a:t>
            </a:fld>
            <a:endParaRPr lang="en-US"/>
          </a:p>
        </p:txBody>
      </p:sp>
    </p:spTree>
    <p:extLst>
      <p:ext uri="{BB962C8B-B14F-4D97-AF65-F5344CB8AC3E}">
        <p14:creationId xmlns:p14="http://schemas.microsoft.com/office/powerpoint/2010/main" val="4275306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D30D1-98D8-738C-4513-ABF0876FF5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B1C36D-09DB-0A4E-D2C5-5BB6DC4739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A102D5F-2FBA-906A-9227-3E1E89BC47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510933-7E00-FA21-10D5-E4C5F65A0BBA}"/>
              </a:ext>
            </a:extLst>
          </p:cNvPr>
          <p:cNvSpPr>
            <a:spLocks noGrp="1"/>
          </p:cNvSpPr>
          <p:nvPr>
            <p:ph type="dt" sz="half" idx="10"/>
          </p:nvPr>
        </p:nvSpPr>
        <p:spPr/>
        <p:txBody>
          <a:bodyPr/>
          <a:lstStyle/>
          <a:p>
            <a:fld id="{5EE57EDA-1661-4FDC-8620-36B1D5CCC1C6}" type="datetimeFigureOut">
              <a:rPr lang="en-US" smtClean="0"/>
              <a:t>5/9/2026</a:t>
            </a:fld>
            <a:endParaRPr lang="en-US"/>
          </a:p>
        </p:txBody>
      </p:sp>
      <p:sp>
        <p:nvSpPr>
          <p:cNvPr id="6" name="Footer Placeholder 5">
            <a:extLst>
              <a:ext uri="{FF2B5EF4-FFF2-40B4-BE49-F238E27FC236}">
                <a16:creationId xmlns:a16="http://schemas.microsoft.com/office/drawing/2014/main" id="{984C634B-E2F0-D321-7A3C-B0085192E1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81A947-12A7-FCC8-DCDA-7C5FCC183FBF}"/>
              </a:ext>
            </a:extLst>
          </p:cNvPr>
          <p:cNvSpPr>
            <a:spLocks noGrp="1"/>
          </p:cNvSpPr>
          <p:nvPr>
            <p:ph type="sldNum" sz="quarter" idx="12"/>
          </p:nvPr>
        </p:nvSpPr>
        <p:spPr/>
        <p:txBody>
          <a:bodyPr/>
          <a:lstStyle/>
          <a:p>
            <a:fld id="{3B28692E-5AEF-4550-BFDF-B659E2CC984F}" type="slidenum">
              <a:rPr lang="en-US" smtClean="0"/>
              <a:t>‹#›</a:t>
            </a:fld>
            <a:endParaRPr lang="en-US"/>
          </a:p>
        </p:txBody>
      </p:sp>
    </p:spTree>
    <p:extLst>
      <p:ext uri="{BB962C8B-B14F-4D97-AF65-F5344CB8AC3E}">
        <p14:creationId xmlns:p14="http://schemas.microsoft.com/office/powerpoint/2010/main" val="1414520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7000" b="-7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12389E-A30E-240F-8B1A-E04108C821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E9D1767-5813-D100-7F4A-1D8B654849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76AB11-C705-3972-10DD-4E693FEE4D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EE57EDA-1661-4FDC-8620-36B1D5CCC1C6}" type="datetimeFigureOut">
              <a:rPr lang="en-US" smtClean="0"/>
              <a:t>5/9/2026</a:t>
            </a:fld>
            <a:endParaRPr lang="en-US"/>
          </a:p>
        </p:txBody>
      </p:sp>
      <p:sp>
        <p:nvSpPr>
          <p:cNvPr id="5" name="Footer Placeholder 4">
            <a:extLst>
              <a:ext uri="{FF2B5EF4-FFF2-40B4-BE49-F238E27FC236}">
                <a16:creationId xmlns:a16="http://schemas.microsoft.com/office/drawing/2014/main" id="{15836B45-FEE2-1B67-FFEB-1326653552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9220CFC-5537-3C08-3D3D-4329CD4598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B28692E-5AEF-4550-BFDF-B659E2CC984F}" type="slidenum">
              <a:rPr lang="en-US" smtClean="0"/>
              <a:t>‹#›</a:t>
            </a:fld>
            <a:endParaRPr lang="en-US"/>
          </a:p>
        </p:txBody>
      </p:sp>
    </p:spTree>
    <p:extLst>
      <p:ext uri="{BB962C8B-B14F-4D97-AF65-F5344CB8AC3E}">
        <p14:creationId xmlns:p14="http://schemas.microsoft.com/office/powerpoint/2010/main" val="3676575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7000" b="-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DCF29-8F13-2EF5-FBDB-52327130EBC2}"/>
              </a:ext>
            </a:extLst>
          </p:cNvPr>
          <p:cNvSpPr>
            <a:spLocks noGrp="1"/>
          </p:cNvSpPr>
          <p:nvPr>
            <p:ph type="ctrTitle"/>
          </p:nvPr>
        </p:nvSpPr>
        <p:spPr/>
        <p:txBody>
          <a:bodyPr/>
          <a:lstStyle/>
          <a:p>
            <a:r>
              <a:rPr lang="en-US" dirty="0"/>
              <a:t>Mother’s Day</a:t>
            </a:r>
            <a:br>
              <a:rPr lang="en-US" dirty="0"/>
            </a:br>
            <a:r>
              <a:rPr lang="en-US" dirty="0"/>
              <a:t>2026</a:t>
            </a:r>
          </a:p>
        </p:txBody>
      </p:sp>
      <p:sp>
        <p:nvSpPr>
          <p:cNvPr id="3" name="Subtitle 2">
            <a:extLst>
              <a:ext uri="{FF2B5EF4-FFF2-40B4-BE49-F238E27FC236}">
                <a16:creationId xmlns:a16="http://schemas.microsoft.com/office/drawing/2014/main" id="{C6C2AB1B-F855-F641-3963-3CBEE3CE19ED}"/>
              </a:ext>
            </a:extLst>
          </p:cNvPr>
          <p:cNvSpPr>
            <a:spLocks noGrp="1"/>
          </p:cNvSpPr>
          <p:nvPr>
            <p:ph type="subTitle" idx="1"/>
          </p:nvPr>
        </p:nvSpPr>
        <p:spPr/>
        <p:txBody>
          <a:bodyPr>
            <a:normAutofit/>
          </a:bodyPr>
          <a:lstStyle/>
          <a:p>
            <a:r>
              <a:rPr lang="en-US" sz="4000" dirty="0"/>
              <a:t>     Legacy of Godly Women</a:t>
            </a:r>
          </a:p>
        </p:txBody>
      </p:sp>
    </p:spTree>
    <p:extLst>
      <p:ext uri="{BB962C8B-B14F-4D97-AF65-F5344CB8AC3E}">
        <p14:creationId xmlns:p14="http://schemas.microsoft.com/office/powerpoint/2010/main" val="1192169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7000" b="-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B2D74-116D-2FE2-D83E-52D930F36D67}"/>
              </a:ext>
            </a:extLst>
          </p:cNvPr>
          <p:cNvSpPr>
            <a:spLocks noGrp="1"/>
          </p:cNvSpPr>
          <p:nvPr>
            <p:ph type="title"/>
          </p:nvPr>
        </p:nvSpPr>
        <p:spPr/>
        <p:txBody>
          <a:bodyPr>
            <a:normAutofit/>
          </a:bodyPr>
          <a:lstStyle/>
          <a:p>
            <a:r>
              <a:rPr lang="en-US" sz="6000" dirty="0"/>
              <a:t>Lessons from Godly Women</a:t>
            </a:r>
          </a:p>
        </p:txBody>
      </p:sp>
      <p:sp>
        <p:nvSpPr>
          <p:cNvPr id="3" name="Content Placeholder 2">
            <a:extLst>
              <a:ext uri="{FF2B5EF4-FFF2-40B4-BE49-F238E27FC236}">
                <a16:creationId xmlns:a16="http://schemas.microsoft.com/office/drawing/2014/main" id="{DE5F52F1-A075-C3C6-B5F4-D93AC76D5583}"/>
              </a:ext>
            </a:extLst>
          </p:cNvPr>
          <p:cNvSpPr>
            <a:spLocks noGrp="1"/>
          </p:cNvSpPr>
          <p:nvPr>
            <p:ph idx="1"/>
          </p:nvPr>
        </p:nvSpPr>
        <p:spPr/>
        <p:txBody>
          <a:bodyPr>
            <a:normAutofit/>
          </a:bodyPr>
          <a:lstStyle/>
          <a:p>
            <a:pPr marL="514350" indent="-514350">
              <a:buAutoNum type="arabicPeriod"/>
            </a:pPr>
            <a:r>
              <a:rPr lang="en-US" sz="4000" dirty="0"/>
              <a:t>Fear of God</a:t>
            </a:r>
          </a:p>
        </p:txBody>
      </p:sp>
    </p:spTree>
    <p:extLst>
      <p:ext uri="{BB962C8B-B14F-4D97-AF65-F5344CB8AC3E}">
        <p14:creationId xmlns:p14="http://schemas.microsoft.com/office/powerpoint/2010/main" val="299123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7000" b="-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3066A-4DF3-5D93-FDA1-6D3B60AE78E2}"/>
              </a:ext>
            </a:extLst>
          </p:cNvPr>
          <p:cNvSpPr>
            <a:spLocks noGrp="1"/>
          </p:cNvSpPr>
          <p:nvPr>
            <p:ph type="title"/>
          </p:nvPr>
        </p:nvSpPr>
        <p:spPr/>
        <p:txBody>
          <a:bodyPr/>
          <a:lstStyle/>
          <a:p>
            <a:r>
              <a:rPr lang="en-US" dirty="0"/>
              <a:t>What does it mean to fear God?</a:t>
            </a:r>
          </a:p>
        </p:txBody>
      </p:sp>
      <p:sp>
        <p:nvSpPr>
          <p:cNvPr id="3" name="Content Placeholder 2">
            <a:extLst>
              <a:ext uri="{FF2B5EF4-FFF2-40B4-BE49-F238E27FC236}">
                <a16:creationId xmlns:a16="http://schemas.microsoft.com/office/drawing/2014/main" id="{651943FF-103B-F12D-64B9-C9BAEE88FD39}"/>
              </a:ext>
            </a:extLst>
          </p:cNvPr>
          <p:cNvSpPr>
            <a:spLocks noGrp="1"/>
          </p:cNvSpPr>
          <p:nvPr>
            <p:ph idx="1"/>
          </p:nvPr>
        </p:nvSpPr>
        <p:spPr/>
        <p:txBody>
          <a:bodyPr>
            <a:normAutofit/>
          </a:bodyPr>
          <a:lstStyle/>
          <a:p>
            <a:pPr marL="571500" indent="-571500">
              <a:buAutoNum type="romanLcPeriod"/>
            </a:pPr>
            <a:r>
              <a:rPr lang="en-US" sz="4000" dirty="0"/>
              <a:t>Trust God completely: Ps 115:11 </a:t>
            </a:r>
          </a:p>
          <a:p>
            <a:pPr marL="571500" indent="-571500">
              <a:buAutoNum type="romanLcPeriod"/>
            </a:pPr>
            <a:r>
              <a:rPr lang="en-US" sz="4000" dirty="0"/>
              <a:t>Experience God’s forgiveness: Ps 130:4 </a:t>
            </a:r>
          </a:p>
          <a:p>
            <a:pPr marL="571500" indent="-571500">
              <a:buAutoNum type="romanLcPeriod"/>
            </a:pPr>
            <a:r>
              <a:rPr lang="en-US" sz="4000" dirty="0"/>
              <a:t>Delight in God’s word: Ps 112:1 </a:t>
            </a:r>
          </a:p>
          <a:p>
            <a:pPr marL="571500" indent="-571500">
              <a:buAutoNum type="romanLcPeriod"/>
            </a:pPr>
            <a:r>
              <a:rPr lang="en-US" sz="4000" dirty="0"/>
              <a:t>Keep God’s word: Ps 119:63</a:t>
            </a:r>
          </a:p>
          <a:p>
            <a:pPr marL="571500" indent="-571500">
              <a:buAutoNum type="romanLcPeriod"/>
            </a:pPr>
            <a:r>
              <a:rPr lang="en-US" sz="4000" dirty="0"/>
              <a:t>Hate evil: Prov 8:13 </a:t>
            </a:r>
          </a:p>
          <a:p>
            <a:pPr marL="571500" indent="-571500">
              <a:buAutoNum type="romanLcPeriod"/>
            </a:pPr>
            <a:r>
              <a:rPr lang="en-US" sz="4000" dirty="0"/>
              <a:t>Hope in God’s love: Ps 147:11</a:t>
            </a:r>
          </a:p>
        </p:txBody>
      </p:sp>
    </p:spTree>
    <p:extLst>
      <p:ext uri="{BB962C8B-B14F-4D97-AF65-F5344CB8AC3E}">
        <p14:creationId xmlns:p14="http://schemas.microsoft.com/office/powerpoint/2010/main" val="4197792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7000" b="-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B93D5-135F-F593-7B75-E7F60358D2D4}"/>
              </a:ext>
            </a:extLst>
          </p:cNvPr>
          <p:cNvSpPr>
            <a:spLocks noGrp="1"/>
          </p:cNvSpPr>
          <p:nvPr>
            <p:ph type="title"/>
          </p:nvPr>
        </p:nvSpPr>
        <p:spPr/>
        <p:txBody>
          <a:bodyPr>
            <a:normAutofit/>
          </a:bodyPr>
          <a:lstStyle/>
          <a:p>
            <a:r>
              <a:rPr lang="en-US" sz="6000" dirty="0"/>
              <a:t>Rahab</a:t>
            </a:r>
          </a:p>
        </p:txBody>
      </p:sp>
      <p:sp>
        <p:nvSpPr>
          <p:cNvPr id="3" name="Content Placeholder 2">
            <a:extLst>
              <a:ext uri="{FF2B5EF4-FFF2-40B4-BE49-F238E27FC236}">
                <a16:creationId xmlns:a16="http://schemas.microsoft.com/office/drawing/2014/main" id="{723FD174-58AC-E2AC-531E-A98E799B0613}"/>
              </a:ext>
            </a:extLst>
          </p:cNvPr>
          <p:cNvSpPr>
            <a:spLocks noGrp="1"/>
          </p:cNvSpPr>
          <p:nvPr>
            <p:ph idx="1"/>
          </p:nvPr>
        </p:nvSpPr>
        <p:spPr>
          <a:xfrm>
            <a:off x="838200" y="1825625"/>
            <a:ext cx="10665542" cy="4351338"/>
          </a:xfrm>
        </p:spPr>
        <p:txBody>
          <a:bodyPr>
            <a:normAutofit/>
          </a:bodyPr>
          <a:lstStyle/>
          <a:p>
            <a:pPr marL="0" indent="0">
              <a:buNone/>
            </a:pPr>
            <a:r>
              <a:rPr lang="en-US" sz="4000" dirty="0"/>
              <a:t>Joshua 2:1-7 – Why did Rahab hide these spies?</a:t>
            </a:r>
          </a:p>
          <a:p>
            <a:pPr marL="0" indent="0">
              <a:buNone/>
            </a:pPr>
            <a:r>
              <a:rPr lang="en-US" sz="4000" dirty="0"/>
              <a:t>Joshua 2:8-13 – The LORD your God, He is God</a:t>
            </a:r>
          </a:p>
          <a:p>
            <a:pPr marL="0" indent="0">
              <a:buNone/>
            </a:pPr>
            <a:r>
              <a:rPr lang="en-US" sz="4000" dirty="0"/>
              <a:t>Joshua 6:25 – Rahab was spared</a:t>
            </a:r>
          </a:p>
          <a:p>
            <a:pPr marL="0" indent="0">
              <a:buNone/>
            </a:pPr>
            <a:r>
              <a:rPr lang="en-US" sz="4000" dirty="0"/>
              <a:t>Hebrews 11:31 – By faith Rahab did not perish</a:t>
            </a:r>
          </a:p>
        </p:txBody>
      </p:sp>
    </p:spTree>
    <p:extLst>
      <p:ext uri="{BB962C8B-B14F-4D97-AF65-F5344CB8AC3E}">
        <p14:creationId xmlns:p14="http://schemas.microsoft.com/office/powerpoint/2010/main" val="2294689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7000" b="-7000"/>
          </a:stretch>
        </a:blipFill>
        <a:effectLst/>
      </p:bgPr>
    </p:bg>
    <p:spTree>
      <p:nvGrpSpPr>
        <p:cNvPr id="1" name="">
          <a:extLst>
            <a:ext uri="{FF2B5EF4-FFF2-40B4-BE49-F238E27FC236}">
              <a16:creationId xmlns:a16="http://schemas.microsoft.com/office/drawing/2014/main" id="{9FAE0750-3397-54AD-146F-20B5E22B43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CF5414-B135-ACA2-7606-FDA23F9ECB64}"/>
              </a:ext>
            </a:extLst>
          </p:cNvPr>
          <p:cNvSpPr>
            <a:spLocks noGrp="1"/>
          </p:cNvSpPr>
          <p:nvPr>
            <p:ph type="title"/>
          </p:nvPr>
        </p:nvSpPr>
        <p:spPr/>
        <p:txBody>
          <a:bodyPr>
            <a:normAutofit/>
          </a:bodyPr>
          <a:lstStyle/>
          <a:p>
            <a:r>
              <a:rPr lang="en-US" sz="6000" dirty="0"/>
              <a:t>Lessons from Godly Women</a:t>
            </a:r>
          </a:p>
        </p:txBody>
      </p:sp>
      <p:sp>
        <p:nvSpPr>
          <p:cNvPr id="3" name="Content Placeholder 2">
            <a:extLst>
              <a:ext uri="{FF2B5EF4-FFF2-40B4-BE49-F238E27FC236}">
                <a16:creationId xmlns:a16="http://schemas.microsoft.com/office/drawing/2014/main" id="{23A7ABB2-D666-AD31-E227-D21266D7B18E}"/>
              </a:ext>
            </a:extLst>
          </p:cNvPr>
          <p:cNvSpPr>
            <a:spLocks noGrp="1"/>
          </p:cNvSpPr>
          <p:nvPr>
            <p:ph idx="1"/>
          </p:nvPr>
        </p:nvSpPr>
        <p:spPr/>
        <p:txBody>
          <a:bodyPr>
            <a:normAutofit/>
          </a:bodyPr>
          <a:lstStyle/>
          <a:p>
            <a:pPr marL="514350" indent="-514350">
              <a:buAutoNum type="arabicPeriod"/>
            </a:pPr>
            <a:r>
              <a:rPr lang="en-US" sz="4000" dirty="0"/>
              <a:t>Fear of God</a:t>
            </a:r>
          </a:p>
          <a:p>
            <a:pPr marL="514350" indent="-514350">
              <a:buAutoNum type="arabicPeriod"/>
            </a:pPr>
            <a:r>
              <a:rPr lang="en-US" sz="4000" dirty="0"/>
              <a:t>Faith in God</a:t>
            </a:r>
          </a:p>
        </p:txBody>
      </p:sp>
    </p:spTree>
    <p:extLst>
      <p:ext uri="{BB962C8B-B14F-4D97-AF65-F5344CB8AC3E}">
        <p14:creationId xmlns:p14="http://schemas.microsoft.com/office/powerpoint/2010/main" val="151194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7000" b="-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C3641-4C08-2364-6B43-973CFBF6287F}"/>
              </a:ext>
            </a:extLst>
          </p:cNvPr>
          <p:cNvSpPr>
            <a:spLocks noGrp="1"/>
          </p:cNvSpPr>
          <p:nvPr>
            <p:ph type="title"/>
          </p:nvPr>
        </p:nvSpPr>
        <p:spPr/>
        <p:txBody>
          <a:bodyPr>
            <a:normAutofit/>
          </a:bodyPr>
          <a:lstStyle/>
          <a:p>
            <a:r>
              <a:rPr lang="en-US" sz="6000" dirty="0"/>
              <a:t>Ruth</a:t>
            </a:r>
          </a:p>
        </p:txBody>
      </p:sp>
      <p:sp>
        <p:nvSpPr>
          <p:cNvPr id="3" name="Content Placeholder 2">
            <a:extLst>
              <a:ext uri="{FF2B5EF4-FFF2-40B4-BE49-F238E27FC236}">
                <a16:creationId xmlns:a16="http://schemas.microsoft.com/office/drawing/2014/main" id="{7AF3F79E-27E8-E9D4-8DB6-E7E74D81E536}"/>
              </a:ext>
            </a:extLst>
          </p:cNvPr>
          <p:cNvSpPr>
            <a:spLocks noGrp="1"/>
          </p:cNvSpPr>
          <p:nvPr>
            <p:ph idx="1"/>
          </p:nvPr>
        </p:nvSpPr>
        <p:spPr/>
        <p:txBody>
          <a:bodyPr>
            <a:normAutofit/>
          </a:bodyPr>
          <a:lstStyle/>
          <a:p>
            <a:pPr marL="0" indent="0">
              <a:buNone/>
            </a:pPr>
            <a:r>
              <a:rPr lang="en-US" sz="4000" dirty="0"/>
              <a:t>Ruth 1:15-16 – Ruth followed Naomi &amp; her God</a:t>
            </a:r>
          </a:p>
          <a:p>
            <a:pPr marL="0" indent="0">
              <a:buNone/>
            </a:pPr>
            <a:r>
              <a:rPr lang="en-US" sz="4000" dirty="0"/>
              <a:t>Ruth 3:11 – A woman of excellence (Prov 31:10)</a:t>
            </a:r>
          </a:p>
          <a:p>
            <a:pPr marL="0" indent="0">
              <a:buNone/>
            </a:pPr>
            <a:r>
              <a:rPr lang="en-US" sz="4000" dirty="0"/>
              <a:t>Ruth 4:13-22 – Ruth’s legacy</a:t>
            </a:r>
          </a:p>
          <a:p>
            <a:pPr marL="0" indent="0">
              <a:buNone/>
            </a:pPr>
            <a:endParaRPr lang="en-US" sz="4000" dirty="0"/>
          </a:p>
        </p:txBody>
      </p:sp>
    </p:spTree>
    <p:extLst>
      <p:ext uri="{BB962C8B-B14F-4D97-AF65-F5344CB8AC3E}">
        <p14:creationId xmlns:p14="http://schemas.microsoft.com/office/powerpoint/2010/main" val="40691832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7000" b="-7000"/>
          </a:stretch>
        </a:blipFill>
        <a:effectLst/>
      </p:bgPr>
    </p:bg>
    <p:spTree>
      <p:nvGrpSpPr>
        <p:cNvPr id="1" name="">
          <a:extLst>
            <a:ext uri="{FF2B5EF4-FFF2-40B4-BE49-F238E27FC236}">
              <a16:creationId xmlns:a16="http://schemas.microsoft.com/office/drawing/2014/main" id="{A80FB3B9-21E1-DB16-DECF-12417C9402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AA5AE8-6AAE-534C-9C03-EC5412D6DD1D}"/>
              </a:ext>
            </a:extLst>
          </p:cNvPr>
          <p:cNvSpPr>
            <a:spLocks noGrp="1"/>
          </p:cNvSpPr>
          <p:nvPr>
            <p:ph type="title"/>
          </p:nvPr>
        </p:nvSpPr>
        <p:spPr/>
        <p:txBody>
          <a:bodyPr>
            <a:normAutofit/>
          </a:bodyPr>
          <a:lstStyle/>
          <a:p>
            <a:r>
              <a:rPr lang="en-US" sz="6000" dirty="0"/>
              <a:t>Lessons from Godly Women</a:t>
            </a:r>
          </a:p>
        </p:txBody>
      </p:sp>
      <p:sp>
        <p:nvSpPr>
          <p:cNvPr id="3" name="Content Placeholder 2">
            <a:extLst>
              <a:ext uri="{FF2B5EF4-FFF2-40B4-BE49-F238E27FC236}">
                <a16:creationId xmlns:a16="http://schemas.microsoft.com/office/drawing/2014/main" id="{BC198BFB-1C75-E2EB-2943-16B45812DB59}"/>
              </a:ext>
            </a:extLst>
          </p:cNvPr>
          <p:cNvSpPr>
            <a:spLocks noGrp="1"/>
          </p:cNvSpPr>
          <p:nvPr>
            <p:ph idx="1"/>
          </p:nvPr>
        </p:nvSpPr>
        <p:spPr/>
        <p:txBody>
          <a:bodyPr>
            <a:normAutofit/>
          </a:bodyPr>
          <a:lstStyle/>
          <a:p>
            <a:pPr marL="514350" indent="-514350">
              <a:buAutoNum type="arabicPeriod"/>
            </a:pPr>
            <a:r>
              <a:rPr lang="en-US" sz="4000" dirty="0"/>
              <a:t>Fear of God</a:t>
            </a:r>
          </a:p>
          <a:p>
            <a:pPr marL="514350" indent="-514350">
              <a:buAutoNum type="arabicPeriod"/>
            </a:pPr>
            <a:r>
              <a:rPr lang="en-US" sz="4000" dirty="0"/>
              <a:t>Faith in God</a:t>
            </a:r>
          </a:p>
          <a:p>
            <a:pPr marL="514350" indent="-514350">
              <a:buAutoNum type="arabicPeriod"/>
            </a:pPr>
            <a:r>
              <a:rPr lang="en-US" sz="4000" dirty="0"/>
              <a:t>Follow God</a:t>
            </a:r>
          </a:p>
        </p:txBody>
      </p:sp>
    </p:spTree>
    <p:extLst>
      <p:ext uri="{BB962C8B-B14F-4D97-AF65-F5344CB8AC3E}">
        <p14:creationId xmlns:p14="http://schemas.microsoft.com/office/powerpoint/2010/main" val="4285643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7000" b="-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CAB73-5F4D-AB55-AC4F-801340664FAE}"/>
              </a:ext>
            </a:extLst>
          </p:cNvPr>
          <p:cNvSpPr>
            <a:spLocks noGrp="1"/>
          </p:cNvSpPr>
          <p:nvPr>
            <p:ph type="title"/>
          </p:nvPr>
        </p:nvSpPr>
        <p:spPr/>
        <p:txBody>
          <a:bodyPr>
            <a:normAutofit/>
          </a:bodyPr>
          <a:lstStyle/>
          <a:p>
            <a:r>
              <a:rPr lang="en-US" sz="6000" dirty="0"/>
              <a:t>Mary</a:t>
            </a:r>
          </a:p>
        </p:txBody>
      </p:sp>
      <p:sp>
        <p:nvSpPr>
          <p:cNvPr id="3" name="Content Placeholder 2">
            <a:extLst>
              <a:ext uri="{FF2B5EF4-FFF2-40B4-BE49-F238E27FC236}">
                <a16:creationId xmlns:a16="http://schemas.microsoft.com/office/drawing/2014/main" id="{C0935815-01B4-1BCC-39E9-00E11C9F6955}"/>
              </a:ext>
            </a:extLst>
          </p:cNvPr>
          <p:cNvSpPr>
            <a:spLocks noGrp="1"/>
          </p:cNvSpPr>
          <p:nvPr>
            <p:ph idx="1"/>
          </p:nvPr>
        </p:nvSpPr>
        <p:spPr/>
        <p:txBody>
          <a:bodyPr>
            <a:normAutofit/>
          </a:bodyPr>
          <a:lstStyle/>
          <a:p>
            <a:pPr marL="0" indent="0">
              <a:buNone/>
            </a:pPr>
            <a:r>
              <a:rPr lang="en-US" sz="4000" dirty="0"/>
              <a:t>Luke 1:28-35 – Mary believed Gabriel</a:t>
            </a:r>
          </a:p>
          <a:p>
            <a:pPr marL="0" indent="0">
              <a:buNone/>
            </a:pPr>
            <a:r>
              <a:rPr lang="en-US" sz="4000" dirty="0"/>
              <a:t>Romans 5:1-2 – Standing in God’s grace/favor</a:t>
            </a:r>
          </a:p>
          <a:p>
            <a:pPr marL="0" indent="0">
              <a:buNone/>
            </a:pPr>
            <a:r>
              <a:rPr lang="en-US" sz="4000" dirty="0"/>
              <a:t>Luke 1:46-50 – Exalting the Lord</a:t>
            </a:r>
          </a:p>
        </p:txBody>
      </p:sp>
    </p:spTree>
    <p:extLst>
      <p:ext uri="{BB962C8B-B14F-4D97-AF65-F5344CB8AC3E}">
        <p14:creationId xmlns:p14="http://schemas.microsoft.com/office/powerpoint/2010/main" val="1298881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7000" b="-7000"/>
          </a:stretch>
        </a:blipFill>
        <a:effectLst/>
      </p:bgPr>
    </p:bg>
    <p:spTree>
      <p:nvGrpSpPr>
        <p:cNvPr id="1" name="">
          <a:extLst>
            <a:ext uri="{FF2B5EF4-FFF2-40B4-BE49-F238E27FC236}">
              <a16:creationId xmlns:a16="http://schemas.microsoft.com/office/drawing/2014/main" id="{7F4AEDE8-E3C7-249A-620C-DE4F2460AC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6730BA-6AE3-3654-E7E5-80384487491B}"/>
              </a:ext>
            </a:extLst>
          </p:cNvPr>
          <p:cNvSpPr>
            <a:spLocks noGrp="1"/>
          </p:cNvSpPr>
          <p:nvPr>
            <p:ph type="title"/>
          </p:nvPr>
        </p:nvSpPr>
        <p:spPr/>
        <p:txBody>
          <a:bodyPr>
            <a:normAutofit/>
          </a:bodyPr>
          <a:lstStyle/>
          <a:p>
            <a:r>
              <a:rPr lang="en-US" sz="6000" dirty="0"/>
              <a:t>Lessons from Godly Women</a:t>
            </a:r>
          </a:p>
        </p:txBody>
      </p:sp>
      <p:sp>
        <p:nvSpPr>
          <p:cNvPr id="3" name="Content Placeholder 2">
            <a:extLst>
              <a:ext uri="{FF2B5EF4-FFF2-40B4-BE49-F238E27FC236}">
                <a16:creationId xmlns:a16="http://schemas.microsoft.com/office/drawing/2014/main" id="{6FC66833-38EB-7784-5AAA-63D0E5398B9C}"/>
              </a:ext>
            </a:extLst>
          </p:cNvPr>
          <p:cNvSpPr>
            <a:spLocks noGrp="1"/>
          </p:cNvSpPr>
          <p:nvPr>
            <p:ph idx="1"/>
          </p:nvPr>
        </p:nvSpPr>
        <p:spPr/>
        <p:txBody>
          <a:bodyPr>
            <a:normAutofit/>
          </a:bodyPr>
          <a:lstStyle/>
          <a:p>
            <a:pPr marL="514350" indent="-514350">
              <a:buAutoNum type="arabicPeriod"/>
            </a:pPr>
            <a:r>
              <a:rPr lang="en-US" sz="4000" dirty="0"/>
              <a:t>Fear of God</a:t>
            </a:r>
          </a:p>
          <a:p>
            <a:pPr marL="514350" indent="-514350">
              <a:buAutoNum type="arabicPeriod"/>
            </a:pPr>
            <a:r>
              <a:rPr lang="en-US" sz="4000" dirty="0"/>
              <a:t>Faith in God</a:t>
            </a:r>
          </a:p>
          <a:p>
            <a:pPr marL="514350" indent="-514350">
              <a:buAutoNum type="arabicPeriod"/>
            </a:pPr>
            <a:r>
              <a:rPr lang="en-US" sz="4000" dirty="0"/>
              <a:t>Feet that follow God</a:t>
            </a:r>
          </a:p>
          <a:p>
            <a:pPr marL="514350" indent="-514350">
              <a:buAutoNum type="arabicPeriod"/>
            </a:pPr>
            <a:r>
              <a:rPr lang="en-US" sz="4000" dirty="0"/>
              <a:t>Favored by God</a:t>
            </a:r>
          </a:p>
        </p:txBody>
      </p:sp>
    </p:spTree>
    <p:extLst>
      <p:ext uri="{BB962C8B-B14F-4D97-AF65-F5344CB8AC3E}">
        <p14:creationId xmlns:p14="http://schemas.microsoft.com/office/powerpoint/2010/main" val="2400383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7000" b="-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BEF37-8370-2C29-DAC4-52DEBEFF9BF0}"/>
              </a:ext>
            </a:extLst>
          </p:cNvPr>
          <p:cNvSpPr>
            <a:spLocks noGrp="1"/>
          </p:cNvSpPr>
          <p:nvPr>
            <p:ph type="title"/>
          </p:nvPr>
        </p:nvSpPr>
        <p:spPr/>
        <p:txBody>
          <a:bodyPr>
            <a:normAutofit/>
          </a:bodyPr>
          <a:lstStyle/>
          <a:p>
            <a:r>
              <a:rPr lang="en-US" sz="6000" dirty="0"/>
              <a:t>Lois &amp; Eunice</a:t>
            </a:r>
          </a:p>
        </p:txBody>
      </p:sp>
      <p:sp>
        <p:nvSpPr>
          <p:cNvPr id="3" name="Content Placeholder 2">
            <a:extLst>
              <a:ext uri="{FF2B5EF4-FFF2-40B4-BE49-F238E27FC236}">
                <a16:creationId xmlns:a16="http://schemas.microsoft.com/office/drawing/2014/main" id="{71AE9344-20A3-96EA-037A-E02DF1FAF995}"/>
              </a:ext>
            </a:extLst>
          </p:cNvPr>
          <p:cNvSpPr>
            <a:spLocks noGrp="1"/>
          </p:cNvSpPr>
          <p:nvPr>
            <p:ph idx="1"/>
          </p:nvPr>
        </p:nvSpPr>
        <p:spPr>
          <a:xfrm>
            <a:off x="838199" y="1825625"/>
            <a:ext cx="10773697" cy="4351338"/>
          </a:xfrm>
        </p:spPr>
        <p:txBody>
          <a:bodyPr>
            <a:normAutofit/>
          </a:bodyPr>
          <a:lstStyle/>
          <a:p>
            <a:pPr marL="0" indent="0">
              <a:buNone/>
            </a:pPr>
            <a:r>
              <a:rPr lang="en-US" sz="4000" dirty="0"/>
              <a:t>2 Timothy 1:3-7 – A reminder of spiritual heritage</a:t>
            </a:r>
          </a:p>
        </p:txBody>
      </p:sp>
    </p:spTree>
    <p:extLst>
      <p:ext uri="{BB962C8B-B14F-4D97-AF65-F5344CB8AC3E}">
        <p14:creationId xmlns:p14="http://schemas.microsoft.com/office/powerpoint/2010/main" val="647150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7000" b="-7000"/>
          </a:stretch>
        </a:blipFill>
        <a:effectLst/>
      </p:bgPr>
    </p:bg>
    <p:spTree>
      <p:nvGrpSpPr>
        <p:cNvPr id="1" name="">
          <a:extLst>
            <a:ext uri="{FF2B5EF4-FFF2-40B4-BE49-F238E27FC236}">
              <a16:creationId xmlns:a16="http://schemas.microsoft.com/office/drawing/2014/main" id="{B8DA606D-09B9-A7DC-8FCD-CBC882F84B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CDD0F1-0DEF-A8D8-F883-624CCCC3FADE}"/>
              </a:ext>
            </a:extLst>
          </p:cNvPr>
          <p:cNvSpPr>
            <a:spLocks noGrp="1"/>
          </p:cNvSpPr>
          <p:nvPr>
            <p:ph type="title"/>
          </p:nvPr>
        </p:nvSpPr>
        <p:spPr/>
        <p:txBody>
          <a:bodyPr>
            <a:normAutofit/>
          </a:bodyPr>
          <a:lstStyle/>
          <a:p>
            <a:r>
              <a:rPr lang="en-US" sz="6000" dirty="0"/>
              <a:t>Lessons from Godly Women</a:t>
            </a:r>
          </a:p>
        </p:txBody>
      </p:sp>
      <p:sp>
        <p:nvSpPr>
          <p:cNvPr id="3" name="Content Placeholder 2">
            <a:extLst>
              <a:ext uri="{FF2B5EF4-FFF2-40B4-BE49-F238E27FC236}">
                <a16:creationId xmlns:a16="http://schemas.microsoft.com/office/drawing/2014/main" id="{7D568F5E-685A-968A-806F-2752690F5701}"/>
              </a:ext>
            </a:extLst>
          </p:cNvPr>
          <p:cNvSpPr>
            <a:spLocks noGrp="1"/>
          </p:cNvSpPr>
          <p:nvPr>
            <p:ph idx="1"/>
          </p:nvPr>
        </p:nvSpPr>
        <p:spPr/>
        <p:txBody>
          <a:bodyPr>
            <a:normAutofit/>
          </a:bodyPr>
          <a:lstStyle/>
          <a:p>
            <a:pPr marL="514350" indent="-514350">
              <a:buAutoNum type="arabicPeriod"/>
            </a:pPr>
            <a:r>
              <a:rPr lang="en-US" sz="4000" dirty="0"/>
              <a:t>Fear of God</a:t>
            </a:r>
          </a:p>
          <a:p>
            <a:pPr marL="514350" indent="-514350">
              <a:buAutoNum type="arabicPeriod"/>
            </a:pPr>
            <a:r>
              <a:rPr lang="en-US" sz="4000" dirty="0"/>
              <a:t>Faith in God</a:t>
            </a:r>
          </a:p>
          <a:p>
            <a:pPr marL="514350" indent="-514350">
              <a:buAutoNum type="arabicPeriod"/>
            </a:pPr>
            <a:r>
              <a:rPr lang="en-US" sz="4000" dirty="0"/>
              <a:t>Feet that follow God</a:t>
            </a:r>
          </a:p>
          <a:p>
            <a:pPr marL="514350" indent="-514350">
              <a:buAutoNum type="arabicPeriod"/>
            </a:pPr>
            <a:r>
              <a:rPr lang="en-US" sz="4000" dirty="0"/>
              <a:t>Favored by God</a:t>
            </a:r>
          </a:p>
          <a:p>
            <a:pPr marL="514350" indent="-514350">
              <a:buAutoNum type="arabicPeriod"/>
            </a:pPr>
            <a:r>
              <a:rPr lang="en-US" sz="4000" dirty="0"/>
              <a:t>Fundamental teaching of God</a:t>
            </a:r>
          </a:p>
        </p:txBody>
      </p:sp>
    </p:spTree>
    <p:extLst>
      <p:ext uri="{BB962C8B-B14F-4D97-AF65-F5344CB8AC3E}">
        <p14:creationId xmlns:p14="http://schemas.microsoft.com/office/powerpoint/2010/main" val="4045543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7000"/>
            <a:lum/>
          </a:blip>
          <a:srcRect/>
          <a:stretch>
            <a:fillRect t="-7000" b="-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800CF-2F29-D232-2423-B7117ADCD8AE}"/>
              </a:ext>
            </a:extLst>
          </p:cNvPr>
          <p:cNvSpPr>
            <a:spLocks noGrp="1"/>
          </p:cNvSpPr>
          <p:nvPr>
            <p:ph type="title"/>
          </p:nvPr>
        </p:nvSpPr>
        <p:spPr/>
        <p:txBody>
          <a:bodyPr/>
          <a:lstStyle/>
          <a:p>
            <a:r>
              <a:rPr lang="en-US" dirty="0"/>
              <a:t>Deuteronomy 5:9-10</a:t>
            </a:r>
          </a:p>
        </p:txBody>
      </p:sp>
      <p:sp>
        <p:nvSpPr>
          <p:cNvPr id="3" name="Content Placeholder 2">
            <a:extLst>
              <a:ext uri="{FF2B5EF4-FFF2-40B4-BE49-F238E27FC236}">
                <a16:creationId xmlns:a16="http://schemas.microsoft.com/office/drawing/2014/main" id="{79538204-4B48-36F3-8445-B1350A21A482}"/>
              </a:ext>
            </a:extLst>
          </p:cNvPr>
          <p:cNvSpPr>
            <a:spLocks noGrp="1"/>
          </p:cNvSpPr>
          <p:nvPr>
            <p:ph idx="1"/>
          </p:nvPr>
        </p:nvSpPr>
        <p:spPr/>
        <p:txBody>
          <a:bodyPr>
            <a:normAutofit/>
          </a:bodyPr>
          <a:lstStyle/>
          <a:p>
            <a:pPr marL="0" indent="0">
              <a:buNone/>
            </a:pPr>
            <a:r>
              <a:rPr lang="en-US" sz="4000" dirty="0"/>
              <a:t>You shall not worship them or serve them; for I, the LORD your God am a jealous God, visiting the iniquity of the fathers on the children, and on the third and the fourth generations of those who hate Me, but </a:t>
            </a:r>
            <a:r>
              <a:rPr lang="en-US" sz="4000" u="sng" dirty="0"/>
              <a:t>showing lovingkindness to thousands, to those who love Me and keep My commandment</a:t>
            </a:r>
            <a:r>
              <a:rPr lang="en-US" sz="4000" dirty="0"/>
              <a:t>.</a:t>
            </a:r>
          </a:p>
        </p:txBody>
      </p:sp>
    </p:spTree>
    <p:extLst>
      <p:ext uri="{BB962C8B-B14F-4D97-AF65-F5344CB8AC3E}">
        <p14:creationId xmlns:p14="http://schemas.microsoft.com/office/powerpoint/2010/main" val="442601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7000"/>
            <a:lum/>
          </a:blip>
          <a:srcRect/>
          <a:stretch>
            <a:fillRect t="-7000" b="-7000"/>
          </a:stretch>
        </a:blipFill>
        <a:effectLst/>
      </p:bgPr>
    </p:bg>
    <p:spTree>
      <p:nvGrpSpPr>
        <p:cNvPr id="1" name="">
          <a:extLst>
            <a:ext uri="{FF2B5EF4-FFF2-40B4-BE49-F238E27FC236}">
              <a16:creationId xmlns:a16="http://schemas.microsoft.com/office/drawing/2014/main" id="{411BB97E-D25C-3AA7-44C6-CC40049A30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9F7B22-1262-E193-70C2-1F149A481CC4}"/>
              </a:ext>
            </a:extLst>
          </p:cNvPr>
          <p:cNvSpPr>
            <a:spLocks noGrp="1"/>
          </p:cNvSpPr>
          <p:nvPr>
            <p:ph type="title"/>
          </p:nvPr>
        </p:nvSpPr>
        <p:spPr/>
        <p:txBody>
          <a:bodyPr/>
          <a:lstStyle/>
          <a:p>
            <a:r>
              <a:rPr lang="en-US" dirty="0"/>
              <a:t>Deuteronomy 5:9-10</a:t>
            </a:r>
          </a:p>
        </p:txBody>
      </p:sp>
      <p:sp>
        <p:nvSpPr>
          <p:cNvPr id="3" name="Content Placeholder 2">
            <a:extLst>
              <a:ext uri="{FF2B5EF4-FFF2-40B4-BE49-F238E27FC236}">
                <a16:creationId xmlns:a16="http://schemas.microsoft.com/office/drawing/2014/main" id="{279D01A7-EC0A-8796-8310-5CAB764CF00D}"/>
              </a:ext>
            </a:extLst>
          </p:cNvPr>
          <p:cNvSpPr>
            <a:spLocks noGrp="1"/>
          </p:cNvSpPr>
          <p:nvPr>
            <p:ph idx="1"/>
          </p:nvPr>
        </p:nvSpPr>
        <p:spPr/>
        <p:txBody>
          <a:bodyPr>
            <a:normAutofit/>
          </a:bodyPr>
          <a:lstStyle/>
          <a:p>
            <a:pPr marL="0" indent="0">
              <a:buNone/>
            </a:pPr>
            <a:r>
              <a:rPr lang="en-US" sz="4000" dirty="0"/>
              <a:t>Maacah was the mother of </a:t>
            </a:r>
            <a:r>
              <a:rPr lang="en-US" sz="4000" u="sng" dirty="0"/>
              <a:t>evil</a:t>
            </a:r>
            <a:r>
              <a:rPr lang="en-US" sz="4000" dirty="0"/>
              <a:t> King Abijam:         				1 Kings 15:1-5</a:t>
            </a:r>
          </a:p>
          <a:p>
            <a:pPr marL="0" indent="0">
              <a:buNone/>
            </a:pPr>
            <a:r>
              <a:rPr lang="en-US" sz="4000" dirty="0"/>
              <a:t>Maacah was the mother of </a:t>
            </a:r>
            <a:r>
              <a:rPr lang="en-US" sz="4000" u="sng" dirty="0"/>
              <a:t>good</a:t>
            </a:r>
            <a:r>
              <a:rPr lang="en-US" sz="4000" dirty="0"/>
              <a:t> King Asa: 					1 Kings 15:9-11</a:t>
            </a:r>
          </a:p>
        </p:txBody>
      </p:sp>
    </p:spTree>
    <p:extLst>
      <p:ext uri="{BB962C8B-B14F-4D97-AF65-F5344CB8AC3E}">
        <p14:creationId xmlns:p14="http://schemas.microsoft.com/office/powerpoint/2010/main" val="2115992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7000" b="-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9A13E-0C7E-2429-487D-4AABFCA737D6}"/>
              </a:ext>
            </a:extLst>
          </p:cNvPr>
          <p:cNvSpPr>
            <a:spLocks noGrp="1"/>
          </p:cNvSpPr>
          <p:nvPr>
            <p:ph type="title"/>
          </p:nvPr>
        </p:nvSpPr>
        <p:spPr/>
        <p:txBody>
          <a:bodyPr/>
          <a:lstStyle/>
          <a:p>
            <a:r>
              <a:rPr lang="en-US" dirty="0"/>
              <a:t>Proverbs 1:8-9</a:t>
            </a:r>
          </a:p>
        </p:txBody>
      </p:sp>
      <p:sp>
        <p:nvSpPr>
          <p:cNvPr id="3" name="Content Placeholder 2">
            <a:extLst>
              <a:ext uri="{FF2B5EF4-FFF2-40B4-BE49-F238E27FC236}">
                <a16:creationId xmlns:a16="http://schemas.microsoft.com/office/drawing/2014/main" id="{643583D9-26CA-7223-3576-DF04501E5466}"/>
              </a:ext>
            </a:extLst>
          </p:cNvPr>
          <p:cNvSpPr>
            <a:spLocks noGrp="1"/>
          </p:cNvSpPr>
          <p:nvPr>
            <p:ph idx="1"/>
          </p:nvPr>
        </p:nvSpPr>
        <p:spPr/>
        <p:txBody>
          <a:bodyPr>
            <a:normAutofit/>
          </a:bodyPr>
          <a:lstStyle/>
          <a:p>
            <a:pPr marL="0" indent="0">
              <a:buNone/>
            </a:pPr>
            <a:r>
              <a:rPr lang="en-US" sz="4000" dirty="0"/>
              <a:t>Hear, my son, your father’s instruction and do not forsake your mother’s teaching; Indeed, they are a graceful wreath to your head and ornaments about your neck.</a:t>
            </a:r>
          </a:p>
        </p:txBody>
      </p:sp>
    </p:spTree>
    <p:extLst>
      <p:ext uri="{BB962C8B-B14F-4D97-AF65-F5344CB8AC3E}">
        <p14:creationId xmlns:p14="http://schemas.microsoft.com/office/powerpoint/2010/main" val="3896494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7000" b="-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BA665-2E8C-3E93-6F1F-E063CA53DABF}"/>
              </a:ext>
            </a:extLst>
          </p:cNvPr>
          <p:cNvSpPr>
            <a:spLocks noGrp="1"/>
          </p:cNvSpPr>
          <p:nvPr>
            <p:ph type="title"/>
          </p:nvPr>
        </p:nvSpPr>
        <p:spPr/>
        <p:txBody>
          <a:bodyPr/>
          <a:lstStyle/>
          <a:p>
            <a:r>
              <a:rPr lang="en-US" dirty="0"/>
              <a:t>Proverbs 10:1</a:t>
            </a:r>
          </a:p>
        </p:txBody>
      </p:sp>
      <p:sp>
        <p:nvSpPr>
          <p:cNvPr id="3" name="Content Placeholder 2">
            <a:extLst>
              <a:ext uri="{FF2B5EF4-FFF2-40B4-BE49-F238E27FC236}">
                <a16:creationId xmlns:a16="http://schemas.microsoft.com/office/drawing/2014/main" id="{9665C3BF-D72B-37DA-5252-89BBEA9FDBBA}"/>
              </a:ext>
            </a:extLst>
          </p:cNvPr>
          <p:cNvSpPr>
            <a:spLocks noGrp="1"/>
          </p:cNvSpPr>
          <p:nvPr>
            <p:ph idx="1"/>
          </p:nvPr>
        </p:nvSpPr>
        <p:spPr/>
        <p:txBody>
          <a:bodyPr>
            <a:normAutofit/>
          </a:bodyPr>
          <a:lstStyle/>
          <a:p>
            <a:pPr marL="0" indent="0">
              <a:buNone/>
            </a:pPr>
            <a:r>
              <a:rPr lang="en-US" sz="4000" dirty="0"/>
              <a:t>A wise son makes his father glad, but a foolish son is a grief to his mother.</a:t>
            </a:r>
          </a:p>
        </p:txBody>
      </p:sp>
    </p:spTree>
    <p:extLst>
      <p:ext uri="{BB962C8B-B14F-4D97-AF65-F5344CB8AC3E}">
        <p14:creationId xmlns:p14="http://schemas.microsoft.com/office/powerpoint/2010/main" val="4256028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7000" b="-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3B66A-87D3-957C-66F5-B955F8C56041}"/>
              </a:ext>
            </a:extLst>
          </p:cNvPr>
          <p:cNvSpPr>
            <a:spLocks noGrp="1"/>
          </p:cNvSpPr>
          <p:nvPr>
            <p:ph type="title"/>
          </p:nvPr>
        </p:nvSpPr>
        <p:spPr/>
        <p:txBody>
          <a:bodyPr/>
          <a:lstStyle/>
          <a:p>
            <a:r>
              <a:rPr lang="en-US" dirty="0"/>
              <a:t>Proverbs 29:15</a:t>
            </a:r>
          </a:p>
        </p:txBody>
      </p:sp>
      <p:sp>
        <p:nvSpPr>
          <p:cNvPr id="3" name="Content Placeholder 2">
            <a:extLst>
              <a:ext uri="{FF2B5EF4-FFF2-40B4-BE49-F238E27FC236}">
                <a16:creationId xmlns:a16="http://schemas.microsoft.com/office/drawing/2014/main" id="{B4AB8023-6354-2BC7-51FB-6B0954F6FD30}"/>
              </a:ext>
            </a:extLst>
          </p:cNvPr>
          <p:cNvSpPr>
            <a:spLocks noGrp="1"/>
          </p:cNvSpPr>
          <p:nvPr>
            <p:ph idx="1"/>
          </p:nvPr>
        </p:nvSpPr>
        <p:spPr/>
        <p:txBody>
          <a:bodyPr>
            <a:normAutofit/>
          </a:bodyPr>
          <a:lstStyle/>
          <a:p>
            <a:pPr marL="0" indent="0">
              <a:buNone/>
            </a:pPr>
            <a:r>
              <a:rPr lang="en-US" sz="4000" dirty="0"/>
              <a:t>The rod and reproof give wisdom, but a child who gets his own way brings shame to his mother.</a:t>
            </a:r>
          </a:p>
        </p:txBody>
      </p:sp>
    </p:spTree>
    <p:extLst>
      <p:ext uri="{BB962C8B-B14F-4D97-AF65-F5344CB8AC3E}">
        <p14:creationId xmlns:p14="http://schemas.microsoft.com/office/powerpoint/2010/main" val="3826160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7000" b="-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C29D2-2B0E-0318-B1BD-C8808684CEEC}"/>
              </a:ext>
            </a:extLst>
          </p:cNvPr>
          <p:cNvSpPr>
            <a:spLocks noGrp="1"/>
          </p:cNvSpPr>
          <p:nvPr>
            <p:ph type="title"/>
          </p:nvPr>
        </p:nvSpPr>
        <p:spPr/>
        <p:txBody>
          <a:bodyPr/>
          <a:lstStyle/>
          <a:p>
            <a:r>
              <a:rPr lang="en-US" dirty="0"/>
              <a:t>Deuteronomy 5:16</a:t>
            </a:r>
          </a:p>
        </p:txBody>
      </p:sp>
      <p:sp>
        <p:nvSpPr>
          <p:cNvPr id="3" name="Content Placeholder 2">
            <a:extLst>
              <a:ext uri="{FF2B5EF4-FFF2-40B4-BE49-F238E27FC236}">
                <a16:creationId xmlns:a16="http://schemas.microsoft.com/office/drawing/2014/main" id="{B33B3A92-A9C5-DA9A-A572-75C0DF94E28B}"/>
              </a:ext>
            </a:extLst>
          </p:cNvPr>
          <p:cNvSpPr>
            <a:spLocks noGrp="1"/>
          </p:cNvSpPr>
          <p:nvPr>
            <p:ph idx="1"/>
          </p:nvPr>
        </p:nvSpPr>
        <p:spPr/>
        <p:txBody>
          <a:bodyPr>
            <a:normAutofit/>
          </a:bodyPr>
          <a:lstStyle/>
          <a:p>
            <a:pPr marL="0" indent="0">
              <a:buNone/>
            </a:pPr>
            <a:r>
              <a:rPr lang="en-US" sz="4000" u="sng" dirty="0"/>
              <a:t>Honor your father and your mother</a:t>
            </a:r>
            <a:r>
              <a:rPr lang="en-US" sz="4000" dirty="0"/>
              <a:t>, as the LORD your God has commanded you, that your days may be prolonged and that it may go well with you on the land which the LORD your God gives you.</a:t>
            </a:r>
          </a:p>
        </p:txBody>
      </p:sp>
    </p:spTree>
    <p:extLst>
      <p:ext uri="{BB962C8B-B14F-4D97-AF65-F5344CB8AC3E}">
        <p14:creationId xmlns:p14="http://schemas.microsoft.com/office/powerpoint/2010/main" val="1560356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7000" b="-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4810D-6A0F-742D-A4BB-4C124E85BA65}"/>
              </a:ext>
            </a:extLst>
          </p:cNvPr>
          <p:cNvSpPr>
            <a:spLocks noGrp="1"/>
          </p:cNvSpPr>
          <p:nvPr>
            <p:ph type="title"/>
          </p:nvPr>
        </p:nvSpPr>
        <p:spPr/>
        <p:txBody>
          <a:bodyPr>
            <a:normAutofit/>
          </a:bodyPr>
          <a:lstStyle/>
          <a:p>
            <a:r>
              <a:rPr lang="en-US" sz="6000" dirty="0"/>
              <a:t>Shiphrah and Puah</a:t>
            </a:r>
          </a:p>
        </p:txBody>
      </p:sp>
      <p:sp>
        <p:nvSpPr>
          <p:cNvPr id="3" name="Content Placeholder 2">
            <a:extLst>
              <a:ext uri="{FF2B5EF4-FFF2-40B4-BE49-F238E27FC236}">
                <a16:creationId xmlns:a16="http://schemas.microsoft.com/office/drawing/2014/main" id="{2DE26D9A-6831-E4E1-5BCC-FA9329B7B4DD}"/>
              </a:ext>
            </a:extLst>
          </p:cNvPr>
          <p:cNvSpPr>
            <a:spLocks noGrp="1"/>
          </p:cNvSpPr>
          <p:nvPr>
            <p:ph idx="1"/>
          </p:nvPr>
        </p:nvSpPr>
        <p:spPr/>
        <p:txBody>
          <a:bodyPr>
            <a:normAutofit/>
          </a:bodyPr>
          <a:lstStyle/>
          <a:p>
            <a:pPr marL="0" indent="0">
              <a:buNone/>
            </a:pPr>
            <a:r>
              <a:rPr lang="en-US" sz="4000" dirty="0"/>
              <a:t>Exodus 1:15-16 – Pharaoh ordered the baby boys to be killed</a:t>
            </a:r>
          </a:p>
          <a:p>
            <a:pPr marL="0" indent="0">
              <a:buNone/>
            </a:pPr>
            <a:r>
              <a:rPr lang="en-US" sz="4000" dirty="0"/>
              <a:t>How would you respond?</a:t>
            </a:r>
          </a:p>
          <a:p>
            <a:pPr marL="0" indent="0">
              <a:buNone/>
            </a:pPr>
            <a:r>
              <a:rPr lang="en-US" sz="4000" dirty="0"/>
              <a:t>Why would you respond this way?</a:t>
            </a:r>
          </a:p>
        </p:txBody>
      </p:sp>
    </p:spTree>
    <p:extLst>
      <p:ext uri="{BB962C8B-B14F-4D97-AF65-F5344CB8AC3E}">
        <p14:creationId xmlns:p14="http://schemas.microsoft.com/office/powerpoint/2010/main" val="434600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7000" b="-7000"/>
          </a:stretch>
        </a:blipFill>
        <a:effectLst/>
      </p:bgPr>
    </p:bg>
    <p:spTree>
      <p:nvGrpSpPr>
        <p:cNvPr id="1" name="">
          <a:extLst>
            <a:ext uri="{FF2B5EF4-FFF2-40B4-BE49-F238E27FC236}">
              <a16:creationId xmlns:a16="http://schemas.microsoft.com/office/drawing/2014/main" id="{DD7B346A-C111-A3ED-4F8E-55C72272B3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D787D3-A2FD-205E-E441-0948F7DCEC3E}"/>
              </a:ext>
            </a:extLst>
          </p:cNvPr>
          <p:cNvSpPr>
            <a:spLocks noGrp="1"/>
          </p:cNvSpPr>
          <p:nvPr>
            <p:ph type="title"/>
          </p:nvPr>
        </p:nvSpPr>
        <p:spPr/>
        <p:txBody>
          <a:bodyPr>
            <a:normAutofit/>
          </a:bodyPr>
          <a:lstStyle/>
          <a:p>
            <a:r>
              <a:rPr lang="en-US" sz="6000" dirty="0"/>
              <a:t>Shiphrah and Puah</a:t>
            </a:r>
          </a:p>
        </p:txBody>
      </p:sp>
      <p:sp>
        <p:nvSpPr>
          <p:cNvPr id="3" name="Content Placeholder 2">
            <a:extLst>
              <a:ext uri="{FF2B5EF4-FFF2-40B4-BE49-F238E27FC236}">
                <a16:creationId xmlns:a16="http://schemas.microsoft.com/office/drawing/2014/main" id="{AAF03210-1639-B065-2DC1-E57E16196906}"/>
              </a:ext>
            </a:extLst>
          </p:cNvPr>
          <p:cNvSpPr>
            <a:spLocks noGrp="1"/>
          </p:cNvSpPr>
          <p:nvPr>
            <p:ph idx="1"/>
          </p:nvPr>
        </p:nvSpPr>
        <p:spPr/>
        <p:txBody>
          <a:bodyPr>
            <a:normAutofit/>
          </a:bodyPr>
          <a:lstStyle/>
          <a:p>
            <a:pPr marL="0" indent="0">
              <a:buNone/>
            </a:pPr>
            <a:r>
              <a:rPr lang="en-US" sz="4000" dirty="0"/>
              <a:t>Exodus 1:17-21</a:t>
            </a:r>
          </a:p>
          <a:p>
            <a:pPr marL="0" indent="0">
              <a:buNone/>
            </a:pPr>
            <a:r>
              <a:rPr lang="en-US" sz="4000" dirty="0"/>
              <a:t>These women were not honored because they were mothers; they were honored because they feared God</a:t>
            </a:r>
          </a:p>
        </p:txBody>
      </p:sp>
    </p:spTree>
    <p:extLst>
      <p:ext uri="{BB962C8B-B14F-4D97-AF65-F5344CB8AC3E}">
        <p14:creationId xmlns:p14="http://schemas.microsoft.com/office/powerpoint/2010/main" val="2186224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464</TotalTime>
  <Words>485</Words>
  <Application>Microsoft Office PowerPoint</Application>
  <PresentationFormat>Widescreen</PresentationFormat>
  <Paragraphs>64</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Aptos</vt:lpstr>
      <vt:lpstr>Aptos Display</vt:lpstr>
      <vt:lpstr>Arial</vt:lpstr>
      <vt:lpstr>Office Theme</vt:lpstr>
      <vt:lpstr>Mother’s Day 2026</vt:lpstr>
      <vt:lpstr>Deuteronomy 5:9-10</vt:lpstr>
      <vt:lpstr>Deuteronomy 5:9-10</vt:lpstr>
      <vt:lpstr>Proverbs 1:8-9</vt:lpstr>
      <vt:lpstr>Proverbs 10:1</vt:lpstr>
      <vt:lpstr>Proverbs 29:15</vt:lpstr>
      <vt:lpstr>Deuteronomy 5:16</vt:lpstr>
      <vt:lpstr>Shiphrah and Puah</vt:lpstr>
      <vt:lpstr>Shiphrah and Puah</vt:lpstr>
      <vt:lpstr>Lessons from Godly Women</vt:lpstr>
      <vt:lpstr>What does it mean to fear God?</vt:lpstr>
      <vt:lpstr>Rahab</vt:lpstr>
      <vt:lpstr>Lessons from Godly Women</vt:lpstr>
      <vt:lpstr>Ruth</vt:lpstr>
      <vt:lpstr>Lessons from Godly Women</vt:lpstr>
      <vt:lpstr>Mary</vt:lpstr>
      <vt:lpstr>Lessons from Godly Women</vt:lpstr>
      <vt:lpstr>Lois &amp; Eunice</vt:lpstr>
      <vt:lpstr>Lessons from Godly Women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Bobby Truax</dc:creator>
  <cp:lastModifiedBy>Bobby Truax</cp:lastModifiedBy>
  <cp:revision>7</cp:revision>
  <dcterms:created xsi:type="dcterms:W3CDTF">2026-05-10T05:43:53Z</dcterms:created>
  <dcterms:modified xsi:type="dcterms:W3CDTF">2026-05-10T13:28:19Z</dcterms:modified>
</cp:coreProperties>
</file>