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87" r:id="rId3"/>
    <p:sldId id="288" r:id="rId4"/>
    <p:sldId id="260" r:id="rId5"/>
    <p:sldId id="261" r:id="rId6"/>
    <p:sldId id="277" r:id="rId7"/>
    <p:sldId id="278" r:id="rId8"/>
    <p:sldId id="279" r:id="rId9"/>
    <p:sldId id="280" r:id="rId10"/>
    <p:sldId id="281" r:id="rId11"/>
    <p:sldId id="284" r:id="rId12"/>
    <p:sldId id="285" r:id="rId13"/>
    <p:sldId id="286" r:id="rId14"/>
    <p:sldId id="289" r:id="rId15"/>
    <p:sldId id="29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864A3F-9DE3-2011-B5A5-B8926C59B9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04AE3D-D8F8-249D-F40E-3604E9DE42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F3E14E-D211-4B9F-58F3-178FF0AEA5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436A-7E12-4593-94D1-5ECAA1DDBE3A}" type="datetimeFigureOut">
              <a:rPr lang="en-US" smtClean="0"/>
              <a:t>5/23/2026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BDDB65-D765-B269-6BF3-796A4A35B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0757B5-8359-4E77-0322-165919C1A1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46D4E-A339-434B-B97E-C10937BD17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3779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C2DD01-5481-1B65-7E11-E14EEAC20F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85D869-42C3-1533-95BA-AD24FD9AF0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77675A-DCA7-452D-EFC3-F920E4A8D8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436A-7E12-4593-94D1-5ECAA1DDBE3A}" type="datetimeFigureOut">
              <a:rPr lang="en-US" smtClean="0"/>
              <a:t>5/23/2026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D5B906-1CDD-F305-B1E7-6FBF25FEDF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F6D61F-57B7-0599-DBF6-CB1294D71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46D4E-A339-434B-B97E-C10937BD17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3528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6AB41D0-137F-4D71-A53E-8F72FC6D15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58073B-2A26-6AF2-7A20-247BE9A7CF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085F41-1FF3-1BDB-A22C-DCC163A379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436A-7E12-4593-94D1-5ECAA1DDBE3A}" type="datetimeFigureOut">
              <a:rPr lang="en-US" smtClean="0"/>
              <a:t>5/23/2026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D60E9E-1590-4ACE-683F-24BC5C2330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B89193-0B9C-48BA-C073-35FAD541D9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46D4E-A339-434B-B97E-C10937BD17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8409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16DF16-0C2F-01D7-AD04-242EC56BBA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BAB4CD-7F27-8D31-8903-1245E224C8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7E6B1A-F620-31F8-3D9C-BBFF161CA8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436A-7E12-4593-94D1-5ECAA1DDBE3A}" type="datetimeFigureOut">
              <a:rPr lang="en-US" smtClean="0"/>
              <a:t>5/23/2026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6C6DDB-1802-AC41-3775-6DA15A92B5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6CE16B-B1DC-30C8-C183-76FB556A9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46D4E-A339-434B-B97E-C10937BD17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32900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596F1D-37CD-CEFF-6063-902AB5A6FA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E735B6-012A-7F9E-310F-C44CC65C7B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1D3C26-9F35-A0BE-BD10-E15B39E669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436A-7E12-4593-94D1-5ECAA1DDBE3A}" type="datetimeFigureOut">
              <a:rPr lang="en-US" smtClean="0"/>
              <a:t>5/23/2026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79BA48-8A97-BD12-4A8C-1A4DE2E292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58D4B6-F8B6-5D14-546F-33A77E0F4B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46D4E-A339-434B-B97E-C10937BD17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2038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AB9E28-45F7-C4FE-52CF-6306E67BBE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9D7AED-8332-96AB-91BF-50957E6226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7A3BB5-C5C6-4302-513A-43F87DF281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30531D-7310-54F6-4647-1BF3C5AC4B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436A-7E12-4593-94D1-5ECAA1DDBE3A}" type="datetimeFigureOut">
              <a:rPr lang="en-US" smtClean="0"/>
              <a:t>5/23/2026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8368BD-6A1B-848B-F94E-3EFE3B63FD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D442D4-F781-6C5C-6A58-D3A0102D3E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46D4E-A339-434B-B97E-C10937BD17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79957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77EB41-1A30-B416-F393-B5E5CA3BAC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A9D8D3-8C7A-1F8F-A4B0-54611E9E8A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143A63-AF6F-FD27-2D6B-BC0321B163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0652F58-A219-7925-8613-4B6EDDE361C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5ED27A8-F7EF-79AA-1515-6FFAD1A5C6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2E9832-3CFD-0B3B-DD87-2F3F3C38A4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436A-7E12-4593-94D1-5ECAA1DDBE3A}" type="datetimeFigureOut">
              <a:rPr lang="en-US" smtClean="0"/>
              <a:t>5/23/2026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787D950-05B5-28C8-B7C5-E157FF59CE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042613E-BDE2-7364-D3C3-EF8F8E784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46D4E-A339-434B-B97E-C10937BD17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1817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5C9E80-D30A-AA63-34C2-99ED1D5451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EF6050B-1F61-8134-40C9-CA80AB6C86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436A-7E12-4593-94D1-5ECAA1DDBE3A}" type="datetimeFigureOut">
              <a:rPr lang="en-US" smtClean="0"/>
              <a:t>5/23/2026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AC9A2F6-4C7F-0FAB-2C3C-9C39DFC53E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B1D37F-E3B3-BE35-7268-D5B57A7916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46D4E-A339-434B-B97E-C10937BD17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4117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31D7059-CB92-296A-B44A-3C1ABFDE66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436A-7E12-4593-94D1-5ECAA1DDBE3A}" type="datetimeFigureOut">
              <a:rPr lang="en-US" smtClean="0"/>
              <a:t>5/23/2026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2EE47F2-8ABC-9C08-D517-84EF59185F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52768C-0B6C-4CBB-C2F8-E43CEA29FB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46D4E-A339-434B-B97E-C10937BD17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07697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8CDBF-4CAC-835A-99E3-1D534E3B42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E92B29-9D6B-36DC-FFCE-E7F0E31AC0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2B21BF-D1C5-33F7-6103-7FF84D6CF0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6BBC71-36E7-3828-0AB3-59A7B3DB3E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436A-7E12-4593-94D1-5ECAA1DDBE3A}" type="datetimeFigureOut">
              <a:rPr lang="en-US" smtClean="0"/>
              <a:t>5/23/2026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F936B9-4629-0C08-792B-75D0352214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0368A7-9AA2-F99B-D3EC-F8560866F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46D4E-A339-434B-B97E-C10937BD17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10306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3ACB4F-7697-AF4C-B4CD-CDD65C767D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7463A3B-2685-907C-D7EE-4F09931853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C6D6A4-ED72-28E6-669A-62B1496E82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4E0A61-7450-880B-C23A-207B353C8D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436A-7E12-4593-94D1-5ECAA1DDBE3A}" type="datetimeFigureOut">
              <a:rPr lang="en-US" smtClean="0"/>
              <a:t>5/23/2026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54572B-2A91-008A-F128-DD590AA2EB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C6F21B-66D0-FAD8-D8B5-EC03DF923F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46D4E-A339-434B-B97E-C10937BD17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4750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A1EF278-292C-7ADE-7A06-5DB0AD8588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CB4EE5-0D65-3789-F248-B366BD3927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7A753C-1D37-E3B5-0FD5-8ACBE34F06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5F1436A-7E12-4593-94D1-5ECAA1DDBE3A}" type="datetimeFigureOut">
              <a:rPr lang="en-US" smtClean="0"/>
              <a:t>5/23/2026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03A9E2-06C3-A9CD-431F-0773C5423B3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A768F2-7DB2-DA13-F59E-B9CC8ED301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8646D4E-A339-434B-B97E-C10937BD17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5897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4">
            <a:extLst>
              <a:ext uri="{FF2B5EF4-FFF2-40B4-BE49-F238E27FC236}">
                <a16:creationId xmlns:a16="http://schemas.microsoft.com/office/drawing/2014/main" id="{9DDCB999-AC1B-4F36-A70D-F43D65F33E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D5970FFF-215B-84C8-C38F-5454EDC910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203271" cy="68580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9E9A28F2-5734-3305-A65E-B3A0D0A9734C}"/>
              </a:ext>
            </a:extLst>
          </p:cNvPr>
          <p:cNvSpPr txBox="1"/>
          <p:nvPr/>
        </p:nvSpPr>
        <p:spPr>
          <a:xfrm>
            <a:off x="716200" y="107860"/>
            <a:ext cx="6810375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/>
              <a:t>Summer Series</a:t>
            </a:r>
          </a:p>
          <a:p>
            <a:pPr algn="ctr"/>
            <a:r>
              <a:rPr lang="en-US" sz="7200" dirty="0"/>
              <a:t>The Holy Spirit</a:t>
            </a:r>
          </a:p>
        </p:txBody>
      </p:sp>
    </p:spTree>
    <p:extLst>
      <p:ext uri="{BB962C8B-B14F-4D97-AF65-F5344CB8AC3E}">
        <p14:creationId xmlns:p14="http://schemas.microsoft.com/office/powerpoint/2010/main" val="8776782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22FF6D-6857-6316-8B46-4AEEEF7301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B9F55D7-8835-B66C-1849-DA0237BB04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7419" y="0"/>
            <a:ext cx="12266838" cy="6857999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7CB86879-3567-8545-F665-35DFEA0C62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9098" y="365125"/>
            <a:ext cx="11291776" cy="1325563"/>
          </a:xfrm>
        </p:spPr>
        <p:txBody>
          <a:bodyPr>
            <a:normAutofit fontScale="90000"/>
          </a:bodyPr>
          <a:lstStyle/>
          <a:p>
            <a:r>
              <a:rPr lang="en-US" sz="6000" dirty="0"/>
              <a:t>The Holy Spirit at the birth of the church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2DC995E-F011-0A53-3800-88B891BCF1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772553" cy="50323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It will come soon: Acts 1:5-8</a:t>
            </a:r>
          </a:p>
          <a:p>
            <a:pPr marL="0" indent="0">
              <a:buNone/>
            </a:pPr>
            <a:r>
              <a:rPr lang="en-US" sz="4000" dirty="0"/>
              <a:t>	You will be baptized in a few days</a:t>
            </a:r>
          </a:p>
          <a:p>
            <a:pPr marL="0" indent="0">
              <a:buNone/>
            </a:pPr>
            <a:r>
              <a:rPr lang="en-US" sz="4000" dirty="0"/>
              <a:t>	When will you restore the kingdom to Israel?</a:t>
            </a:r>
          </a:p>
          <a:p>
            <a:pPr marL="0" indent="0">
              <a:buNone/>
            </a:pPr>
            <a:r>
              <a:rPr lang="en-US" sz="4000" dirty="0"/>
              <a:t>	This is not for you to know…</a:t>
            </a:r>
          </a:p>
          <a:p>
            <a:pPr marL="0" indent="0">
              <a:buNone/>
            </a:pPr>
            <a:r>
              <a:rPr lang="en-US" sz="4000" dirty="0"/>
              <a:t>	</a:t>
            </a:r>
            <a:r>
              <a:rPr lang="en-US" sz="4000" u="sng" dirty="0"/>
              <a:t>But</a:t>
            </a:r>
            <a:r>
              <a:rPr lang="en-US" sz="4000" dirty="0"/>
              <a:t> you will receive power when the Holy 	Spirit comes</a:t>
            </a:r>
          </a:p>
          <a:p>
            <a:pPr marL="0" indent="0">
              <a:buNone/>
            </a:pPr>
            <a:r>
              <a:rPr lang="en-US" sz="4000" dirty="0"/>
              <a:t>	The power will be for giving witness</a:t>
            </a:r>
          </a:p>
          <a:p>
            <a:pPr marL="0" indent="0">
              <a:buNone/>
            </a:pPr>
            <a:endParaRPr lang="en-US" sz="4000" dirty="0"/>
          </a:p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473734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1CE331-C427-A70D-AD5D-0996972AAE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E0B3572-546A-D5C2-C976-7E538876D1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7419" y="0"/>
            <a:ext cx="12266838" cy="6857999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2A85CF63-1424-D3BF-67D1-61CB39A845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9098" y="365125"/>
            <a:ext cx="11291776" cy="1325563"/>
          </a:xfrm>
        </p:spPr>
        <p:txBody>
          <a:bodyPr>
            <a:normAutofit fontScale="90000"/>
          </a:bodyPr>
          <a:lstStyle/>
          <a:p>
            <a:r>
              <a:rPr lang="en-US" sz="6000" dirty="0"/>
              <a:t>The Holy Spirit at the birth of the church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758314A-7B6E-1A0F-56BB-22F0D0F08B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772553" cy="50323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Pentecost/Feast of Weeks</a:t>
            </a:r>
          </a:p>
          <a:p>
            <a:pPr marL="0" indent="0">
              <a:buNone/>
            </a:pPr>
            <a:r>
              <a:rPr lang="en-US" sz="4000" dirty="0"/>
              <a:t>	1 of 3 feasts: </a:t>
            </a:r>
            <a:r>
              <a:rPr lang="en-US" sz="4000" dirty="0" err="1"/>
              <a:t>Deut</a:t>
            </a:r>
            <a:r>
              <a:rPr lang="en-US" sz="4000" dirty="0"/>
              <a:t> 16:16</a:t>
            </a:r>
          </a:p>
          <a:p>
            <a:pPr marL="0" indent="0">
              <a:buNone/>
            </a:pPr>
            <a:r>
              <a:rPr lang="en-US" sz="4000" dirty="0"/>
              <a:t>	Passover: looking to the death of Christ</a:t>
            </a:r>
          </a:p>
          <a:p>
            <a:pPr marL="0" indent="0">
              <a:buNone/>
            </a:pPr>
            <a:r>
              <a:rPr lang="en-US" sz="4000" dirty="0"/>
              <a:t>	Pentecost: Looking to the Holy Spirit</a:t>
            </a:r>
          </a:p>
          <a:p>
            <a:pPr marL="0" indent="0">
              <a:buNone/>
            </a:pPr>
            <a:r>
              <a:rPr lang="en-US" sz="4000" dirty="0"/>
              <a:t>	Weeks: Looking to the reign of the King 	(Zech 14:9-18</a:t>
            </a:r>
          </a:p>
        </p:txBody>
      </p:sp>
    </p:spTree>
    <p:extLst>
      <p:ext uri="{BB962C8B-B14F-4D97-AF65-F5344CB8AC3E}">
        <p14:creationId xmlns:p14="http://schemas.microsoft.com/office/powerpoint/2010/main" val="92852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309BB0-389D-D58A-A104-C1DBA285B7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549D70E-8C78-7D02-7DD9-F0F23E1D26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7419" y="0"/>
            <a:ext cx="12266838" cy="6857999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1A8E5EEB-17AE-3D37-E83F-B3D45F1B4F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9098" y="365125"/>
            <a:ext cx="11291776" cy="1325563"/>
          </a:xfrm>
        </p:spPr>
        <p:txBody>
          <a:bodyPr>
            <a:normAutofit fontScale="90000"/>
          </a:bodyPr>
          <a:lstStyle/>
          <a:p>
            <a:r>
              <a:rPr lang="en-US" sz="6000" dirty="0"/>
              <a:t>The Holy Spirit at the birth of the church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99C532E-8E34-C9D6-2C77-C8223CEAE6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772553" cy="50323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Noise like Wind</a:t>
            </a:r>
          </a:p>
          <a:p>
            <a:pPr marL="0" indent="0">
              <a:buNone/>
            </a:pPr>
            <a:r>
              <a:rPr lang="en-US" sz="4000" dirty="0"/>
              <a:t>	It came suddenly</a:t>
            </a:r>
          </a:p>
          <a:p>
            <a:pPr marL="0" indent="0">
              <a:buNone/>
            </a:pPr>
            <a:r>
              <a:rPr lang="en-US" sz="4000" dirty="0"/>
              <a:t>	It was like wind, but not wind</a:t>
            </a:r>
          </a:p>
          <a:p>
            <a:pPr marL="0" indent="0">
              <a:buNone/>
            </a:pPr>
            <a:r>
              <a:rPr lang="en-US" sz="4000" dirty="0"/>
              <a:t>	It filled the house. Everyone in the house 	was baptized with the Spirit</a:t>
            </a:r>
          </a:p>
          <a:p>
            <a:pPr marL="0" indent="0">
              <a:buNone/>
            </a:pPr>
            <a:endParaRPr lang="en-US" sz="4000" dirty="0"/>
          </a:p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70647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633E76-D5A5-2446-4FB7-4107A42C52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CA771DF-C355-259E-646A-00F4ACD165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7419" y="0"/>
            <a:ext cx="12266838" cy="6857999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1EA1DB4A-57C5-FDF1-1985-8EDD9049D2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9098" y="365125"/>
            <a:ext cx="11291776" cy="1325563"/>
          </a:xfrm>
        </p:spPr>
        <p:txBody>
          <a:bodyPr>
            <a:normAutofit fontScale="90000"/>
          </a:bodyPr>
          <a:lstStyle/>
          <a:p>
            <a:r>
              <a:rPr lang="en-US" sz="6000" dirty="0"/>
              <a:t>The Holy Spirit at the birth of the church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6D2940-BDBF-9F61-0F74-5BC1253C85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772553" cy="50323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Tongues:</a:t>
            </a:r>
          </a:p>
          <a:p>
            <a:pPr marL="0" indent="0">
              <a:buNone/>
            </a:pPr>
            <a:r>
              <a:rPr lang="en-US" sz="4000" dirty="0"/>
              <a:t>	Tongues for everyone</a:t>
            </a:r>
          </a:p>
          <a:p>
            <a:pPr marL="0" indent="0">
              <a:buNone/>
            </a:pPr>
            <a:r>
              <a:rPr lang="en-US" sz="4000" dirty="0"/>
              <a:t>	Different languages</a:t>
            </a:r>
          </a:p>
          <a:p>
            <a:pPr marL="0" indent="0">
              <a:buNone/>
            </a:pPr>
            <a:r>
              <a:rPr lang="en-US" sz="4000" dirty="0"/>
              <a:t>	Sign of the Spirit: 1 Cor 14:22</a:t>
            </a:r>
          </a:p>
          <a:p>
            <a:pPr marL="0" indent="0">
              <a:buNone/>
            </a:pPr>
            <a:r>
              <a:rPr lang="en-US" sz="4000" dirty="0"/>
              <a:t>	Other times of tongues: Acts 10:46, 19:6</a:t>
            </a:r>
          </a:p>
          <a:p>
            <a:pPr marL="0" indent="0">
              <a:buNone/>
            </a:pPr>
            <a:endParaRPr lang="en-US" sz="4000" dirty="0"/>
          </a:p>
          <a:p>
            <a:pPr marL="0" indent="0">
              <a:buNone/>
            </a:pPr>
            <a:endParaRPr lang="en-US" sz="4000" dirty="0"/>
          </a:p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663311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79F749-9C83-430B-97BA-EA44C212DC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99D14E0-5D6E-DF35-940D-BC5760A12D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7419" y="0"/>
            <a:ext cx="12266838" cy="6857999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28F2F22E-7CF9-C43D-E409-27AF3DB4D5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9098" y="365125"/>
            <a:ext cx="11291776" cy="1325563"/>
          </a:xfrm>
        </p:spPr>
        <p:txBody>
          <a:bodyPr>
            <a:normAutofit fontScale="90000"/>
          </a:bodyPr>
          <a:lstStyle/>
          <a:p>
            <a:r>
              <a:rPr lang="en-US" sz="6000" dirty="0"/>
              <a:t>The Holy Spirit at the birth of the church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F4FB3A0-3F57-9401-D712-1FC163F4B7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772553" cy="50323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Peter’s Sermon (Acts 2:13-39)</a:t>
            </a:r>
          </a:p>
          <a:p>
            <a:pPr marL="0" indent="0">
              <a:buNone/>
            </a:pPr>
            <a:r>
              <a:rPr lang="en-US" sz="4000" dirty="0"/>
              <a:t>	The Spirit would come: Joel 2:28-32</a:t>
            </a:r>
          </a:p>
          <a:p>
            <a:pPr marL="0" indent="0">
              <a:buNone/>
            </a:pPr>
            <a:r>
              <a:rPr lang="en-US" sz="4000" dirty="0"/>
              <a:t>	Predetermined plan of God: Psalm 16:8-11</a:t>
            </a:r>
          </a:p>
          <a:p>
            <a:pPr marL="0" indent="0">
              <a:buNone/>
            </a:pPr>
            <a:r>
              <a:rPr lang="en-US" sz="4000" dirty="0"/>
              <a:t>	Jesus is Lord &amp; Christ: Psalm 110:1</a:t>
            </a:r>
          </a:p>
          <a:p>
            <a:pPr marL="0" indent="0">
              <a:buNone/>
            </a:pPr>
            <a:endParaRPr lang="en-US" sz="4000" dirty="0"/>
          </a:p>
          <a:p>
            <a:pPr marL="0" indent="0">
              <a:buNone/>
            </a:pPr>
            <a:endParaRPr lang="en-US" sz="4000" dirty="0"/>
          </a:p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833145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73AD64-035A-1422-4AA1-D2DD6FF072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33205C6-17A5-F0EA-5BE0-9192BC214B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7419" y="0"/>
            <a:ext cx="12266838" cy="6857999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16A23EF9-58A5-6FA3-6725-BAE0EBD770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9098" y="365125"/>
            <a:ext cx="11291776" cy="1325563"/>
          </a:xfrm>
        </p:spPr>
        <p:txBody>
          <a:bodyPr>
            <a:normAutofit fontScale="90000"/>
          </a:bodyPr>
          <a:lstStyle/>
          <a:p>
            <a:r>
              <a:rPr lang="en-US" sz="6000" dirty="0"/>
              <a:t>The Holy Spirit at the birth of the church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5A87554-02FC-49F2-2D91-FFD6D1B55C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772553" cy="50323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Response: </a:t>
            </a:r>
          </a:p>
          <a:p>
            <a:pPr marL="0" indent="0">
              <a:buNone/>
            </a:pPr>
            <a:r>
              <a:rPr lang="en-US" sz="4000" dirty="0"/>
              <a:t>	People were cut to the heart</a:t>
            </a:r>
          </a:p>
          <a:p>
            <a:pPr marL="0" indent="0">
              <a:buNone/>
            </a:pPr>
            <a:r>
              <a:rPr lang="en-US" sz="4000" dirty="0"/>
              <a:t>	“What are we to do?”</a:t>
            </a:r>
          </a:p>
          <a:p>
            <a:pPr marL="0" indent="0">
              <a:buNone/>
            </a:pPr>
            <a:r>
              <a:rPr lang="en-US" sz="4000" dirty="0"/>
              <a:t>	Repent and be baptized in the name of 	Jesus Christ!!!</a:t>
            </a:r>
          </a:p>
          <a:p>
            <a:pPr marL="0" indent="0">
              <a:buNone/>
            </a:pPr>
            <a:r>
              <a:rPr lang="en-US" sz="4000" dirty="0"/>
              <a:t>	Receive the Holy Spirit</a:t>
            </a:r>
          </a:p>
          <a:p>
            <a:pPr marL="0" indent="0">
              <a:buNone/>
            </a:pPr>
            <a:endParaRPr lang="en-US" sz="4000" dirty="0"/>
          </a:p>
          <a:p>
            <a:pPr marL="0" indent="0">
              <a:buNone/>
            </a:pPr>
            <a:endParaRPr lang="en-US" sz="4000" dirty="0"/>
          </a:p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340099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656489-9EB5-BFF7-0D22-99D4A2D301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1B45A42-15B1-4EDF-3F4E-B80349D526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7419" y="0"/>
            <a:ext cx="12266838" cy="6857999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CB1C6D55-E551-CDF2-25FD-FEAF36B549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dirty="0"/>
              <a:t>John 3:8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9C65827-C127-E9CD-D9F1-83ABA83780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The wind blows where it wishes, and you hear the sound of it, but you do not know where it is coming from and where it is going; so is everyone who has been born of the Spirit.</a:t>
            </a:r>
          </a:p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599628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115D56-7629-CBBE-025A-619F451866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98CD49F-479A-80E0-E010-DC20B89D17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7419" y="0"/>
            <a:ext cx="12266838" cy="6857999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A6D0AA77-A6BC-9F48-0B1C-F0A0D78E64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dirty="0"/>
              <a:t>Deuteronomy 29:29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8C95C6E-439C-22B3-2859-B43A12F8AF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The secret things belong to the LORD our God, but </a:t>
            </a:r>
            <a:r>
              <a:rPr lang="en-US" sz="4000" u="sng" dirty="0"/>
              <a:t>the things revealed belong to us</a:t>
            </a:r>
            <a:r>
              <a:rPr lang="en-US" sz="4000" dirty="0"/>
              <a:t> and to our sons forever, that we may observe all the words of this law.</a:t>
            </a:r>
          </a:p>
        </p:txBody>
      </p:sp>
    </p:spTree>
    <p:extLst>
      <p:ext uri="{BB962C8B-B14F-4D97-AF65-F5344CB8AC3E}">
        <p14:creationId xmlns:p14="http://schemas.microsoft.com/office/powerpoint/2010/main" val="39042133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085CF1-87E5-7B1A-89F9-7C5A9A048E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A381514-A139-9EF4-7B56-C56C37A603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7419" y="0"/>
            <a:ext cx="12266838" cy="6857999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7E06E3BF-E91F-730F-387C-FD8CA1A7935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600" dirty="0"/>
              <a:t>When did the </a:t>
            </a:r>
            <a:br>
              <a:rPr lang="en-US" sz="6600" dirty="0"/>
            </a:br>
            <a:r>
              <a:rPr lang="en-US" sz="6600" dirty="0"/>
              <a:t>Holy Spirit come?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D97B566B-5C47-CF2E-CB15-045EB2A01EB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Acts 2:1-42</a:t>
            </a:r>
          </a:p>
        </p:txBody>
      </p:sp>
    </p:spTree>
    <p:extLst>
      <p:ext uri="{BB962C8B-B14F-4D97-AF65-F5344CB8AC3E}">
        <p14:creationId xmlns:p14="http://schemas.microsoft.com/office/powerpoint/2010/main" val="17192882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1672B35-002E-B4F1-3CA6-C66E28328E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7419" y="0"/>
            <a:ext cx="12266838" cy="6857999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122D1AF8-7416-BDB7-847B-9F3CC7541C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6000" dirty="0"/>
              <a:t>The Holy Spirit in the Old Testament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6D55560-E8CD-FB33-F092-953D3BCAC3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Creation: </a:t>
            </a:r>
          </a:p>
          <a:p>
            <a:pPr marL="0" indent="0">
              <a:buNone/>
            </a:pPr>
            <a:r>
              <a:rPr lang="en-US" sz="4000" dirty="0"/>
              <a:t>	Gen1:2</a:t>
            </a:r>
          </a:p>
          <a:p>
            <a:pPr marL="0" indent="0">
              <a:buNone/>
            </a:pPr>
            <a:r>
              <a:rPr lang="en-US" sz="4000" dirty="0"/>
              <a:t>	Ps 104:30</a:t>
            </a:r>
          </a:p>
          <a:p>
            <a:pPr marL="0" indent="0">
              <a:buNone/>
            </a:pPr>
            <a:r>
              <a:rPr lang="en-US" sz="4000" dirty="0"/>
              <a:t>	Is 40:12-14	</a:t>
            </a:r>
          </a:p>
          <a:p>
            <a:pPr marL="0" indent="0">
              <a:buNone/>
            </a:pPr>
            <a:endParaRPr lang="en-US" sz="4000" dirty="0"/>
          </a:p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10001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99E472-C38F-E053-FFC7-D204539502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4C01116-0687-7A8E-E183-29DF6B85F5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7419" y="0"/>
            <a:ext cx="12266838" cy="6857999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E0A3C7A8-4957-61E3-31DD-9B4ABD5C68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6000" dirty="0"/>
              <a:t>The Holy Spirit in the Old Testament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B34197B-9192-AC06-FF4F-5E8FCFC256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The Spirit was in, upon, and filled people</a:t>
            </a:r>
          </a:p>
          <a:p>
            <a:pPr marL="0" indent="0">
              <a:buNone/>
            </a:pPr>
            <a:r>
              <a:rPr lang="en-US" sz="4000" dirty="0"/>
              <a:t>	In Joseph: Gen 41:38</a:t>
            </a:r>
          </a:p>
          <a:p>
            <a:pPr marL="0" indent="0">
              <a:buNone/>
            </a:pPr>
            <a:r>
              <a:rPr lang="en-US" sz="4000" dirty="0"/>
              <a:t>	In Joshua: Ex 27:18</a:t>
            </a:r>
          </a:p>
          <a:p>
            <a:pPr marL="0" indent="0">
              <a:buNone/>
            </a:pPr>
            <a:r>
              <a:rPr lang="en-US" sz="4000" dirty="0"/>
              <a:t>	In Daniel: Dan 4:8</a:t>
            </a:r>
          </a:p>
          <a:p>
            <a:pPr marL="0" indent="0">
              <a:buNone/>
            </a:pPr>
            <a:endParaRPr lang="en-US" sz="4000" dirty="0"/>
          </a:p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625846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E37207-A6C5-9234-A3CA-C3FFC67967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25DAE11-3545-772B-9593-1F49553AC1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7419" y="0"/>
            <a:ext cx="12266838" cy="6857999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B39F4D96-BD4D-E4E0-AD92-8DC2750BAC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6000" dirty="0"/>
              <a:t>The Holy Spirit in the Old Testament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5CBBBB2-0DF5-5E51-B575-C9FFE1D94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50323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The Spirit was in, upon, and filled people</a:t>
            </a:r>
          </a:p>
          <a:p>
            <a:pPr marL="0" indent="0">
              <a:buNone/>
            </a:pPr>
            <a:r>
              <a:rPr lang="en-US" sz="4000" dirty="0"/>
              <a:t>	Upon Balaam: Num 24:2</a:t>
            </a:r>
          </a:p>
          <a:p>
            <a:pPr marL="0" indent="0">
              <a:buNone/>
            </a:pPr>
            <a:r>
              <a:rPr lang="en-US" sz="4000" dirty="0"/>
              <a:t>	Upon Othniel, Gideon, Jeptha &amp; Sampson: 	(Jud 3:10, 6:34,11:29, 13:25, 14:6)</a:t>
            </a:r>
          </a:p>
          <a:p>
            <a:pPr marL="0" indent="0">
              <a:buNone/>
            </a:pPr>
            <a:r>
              <a:rPr lang="en-US" sz="4000" dirty="0"/>
              <a:t>	Upon Saul: 1 Sam 10:10, 11:6</a:t>
            </a:r>
          </a:p>
          <a:p>
            <a:pPr marL="0" indent="0">
              <a:buNone/>
            </a:pPr>
            <a:r>
              <a:rPr lang="en-US" sz="4000" dirty="0"/>
              <a:t>	Upon David: 1 Sam 16:13-14</a:t>
            </a:r>
          </a:p>
          <a:p>
            <a:pPr marL="0" indent="0">
              <a:buNone/>
            </a:pPr>
            <a:endParaRPr lang="en-US" sz="4000" dirty="0"/>
          </a:p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4027538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787F0D-8B9A-F21B-31BE-6493353B05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72FD2E4-BE51-B0EA-9DA0-90F4B21057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7419" y="0"/>
            <a:ext cx="12266838" cy="6857999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ABB860F4-8DDF-C030-A08E-7D62DD9188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6000" dirty="0"/>
              <a:t>The Holy Spirit in the Old Testament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83CA75B-5B86-3CC3-0716-0AA54F9DC2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The Spirit was in, upon, and filled people</a:t>
            </a:r>
          </a:p>
          <a:p>
            <a:pPr marL="0" indent="0">
              <a:buNone/>
            </a:pPr>
            <a:r>
              <a:rPr lang="en-US" sz="4000" dirty="0"/>
              <a:t>	Filled Bezalel: Ex 31:3</a:t>
            </a:r>
          </a:p>
          <a:p>
            <a:pPr marL="0" indent="0">
              <a:buNone/>
            </a:pPr>
            <a:endParaRPr lang="en-US" sz="4000" dirty="0"/>
          </a:p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4225742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28A41B-1566-BD68-64F4-0DCC82D317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D8A0B56-3AFF-5FA4-EB97-59EE217698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7419" y="0"/>
            <a:ext cx="12266838" cy="6857999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7240ED4D-E7E6-8E47-EA68-3C4026883D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/>
              <a:t>The Holy Spirit in the life of Christ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8F5F239-38D9-4EC7-A3D0-98F8949769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50323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At conception of Jesus: Lk 1:35</a:t>
            </a:r>
          </a:p>
          <a:p>
            <a:pPr marL="0" indent="0">
              <a:buNone/>
            </a:pPr>
            <a:r>
              <a:rPr lang="en-US" sz="4000" dirty="0"/>
              <a:t>Baptism of Jesus: Jn 1:32-33</a:t>
            </a:r>
          </a:p>
          <a:p>
            <a:pPr marL="0" indent="0">
              <a:buNone/>
            </a:pPr>
            <a:r>
              <a:rPr lang="en-US" sz="4000" dirty="0"/>
              <a:t>Led Jesus into wilderness: Matt 5:1</a:t>
            </a:r>
          </a:p>
          <a:p>
            <a:pPr marL="0" indent="0">
              <a:buNone/>
            </a:pPr>
            <a:r>
              <a:rPr lang="en-US" sz="4000" dirty="0"/>
              <a:t>Anointed Jesus: Lk 4:18</a:t>
            </a:r>
          </a:p>
          <a:p>
            <a:pPr marL="0" indent="0">
              <a:buNone/>
            </a:pPr>
            <a:r>
              <a:rPr lang="en-US" sz="4000" dirty="0"/>
              <a:t>Miracles: Matt 12:28</a:t>
            </a:r>
          </a:p>
          <a:p>
            <a:pPr marL="0" indent="0">
              <a:buNone/>
            </a:pPr>
            <a:r>
              <a:rPr lang="en-US" sz="4000" dirty="0"/>
              <a:t>Offering Jesus: Heb 9:14</a:t>
            </a:r>
          </a:p>
          <a:p>
            <a:pPr marL="0" indent="0">
              <a:buNone/>
            </a:pPr>
            <a:r>
              <a:rPr lang="en-US" sz="4000" dirty="0"/>
              <a:t>Raised Jesus: Rom 8:11</a:t>
            </a:r>
          </a:p>
          <a:p>
            <a:pPr marL="0" indent="0">
              <a:buNone/>
            </a:pPr>
            <a:endParaRPr lang="en-US" sz="4000" dirty="0"/>
          </a:p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4144285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1779</TotalTime>
  <Words>557</Words>
  <Application>Microsoft Office PowerPoint</Application>
  <PresentationFormat>Widescreen</PresentationFormat>
  <Paragraphs>73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Aptos</vt:lpstr>
      <vt:lpstr>Aptos Display</vt:lpstr>
      <vt:lpstr>Arial</vt:lpstr>
      <vt:lpstr>Office Theme</vt:lpstr>
      <vt:lpstr>PowerPoint Presentation</vt:lpstr>
      <vt:lpstr>John 3:8</vt:lpstr>
      <vt:lpstr>Deuteronomy 29:29</vt:lpstr>
      <vt:lpstr>When did the  Holy Spirit come?</vt:lpstr>
      <vt:lpstr>The Holy Spirit in the Old Testament</vt:lpstr>
      <vt:lpstr>The Holy Spirit in the Old Testament</vt:lpstr>
      <vt:lpstr>The Holy Spirit in the Old Testament</vt:lpstr>
      <vt:lpstr>The Holy Spirit in the Old Testament</vt:lpstr>
      <vt:lpstr>The Holy Spirit in the life of Christ</vt:lpstr>
      <vt:lpstr>The Holy Spirit at the birth of the church</vt:lpstr>
      <vt:lpstr>The Holy Spirit at the birth of the church</vt:lpstr>
      <vt:lpstr>The Holy Spirit at the birth of the church</vt:lpstr>
      <vt:lpstr>The Holy Spirit at the birth of the church</vt:lpstr>
      <vt:lpstr>The Holy Spirit at the birth of the church</vt:lpstr>
      <vt:lpstr>The Holy Spirit at the birth of the church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Kathy Youngkin</dc:creator>
  <cp:lastModifiedBy>Bobby Truax</cp:lastModifiedBy>
  <cp:revision>12</cp:revision>
  <dcterms:created xsi:type="dcterms:W3CDTF">2026-05-15T17:18:49Z</dcterms:created>
  <dcterms:modified xsi:type="dcterms:W3CDTF">2026-05-24T13:21:19Z</dcterms:modified>
</cp:coreProperties>
</file>