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0" r:id="rId12"/>
    <p:sldId id="268" r:id="rId13"/>
    <p:sldId id="269" r:id="rId14"/>
    <p:sldId id="271" r:id="rId15"/>
    <p:sldId id="276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64A3F-9DE3-2011-B5A5-B8926C59B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04AE3D-D8F8-249D-F40E-3604E9DE4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3E14E-D211-4B9F-58F3-178FF0AEA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DDB65-D765-B269-6BF3-796A4A35B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757B5-8359-4E77-0322-165919C1A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7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DD01-5481-1B65-7E11-E14EEAC20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85D869-42C3-1533-95BA-AD24FD9AF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7675A-DCA7-452D-EFC3-F920E4A8D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5B906-1CDD-F305-B1E7-6FBF25FED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6D61F-57B7-0599-DBF6-CB1294D71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2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AB41D0-137F-4D71-A53E-8F72FC6D15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58073B-2A26-6AF2-7A20-247BE9A7C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85F41-1FF3-1BDB-A22C-DCC163A37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60E9E-1590-4ACE-683F-24BC5C233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89193-0B9C-48BA-C073-35FAD541D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409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6DF16-0C2F-01D7-AD04-242EC56BB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AB4CD-7F27-8D31-8903-1245E224C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7E6B1A-F620-31F8-3D9C-BBFF161CA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C6DDB-1802-AC41-3775-6DA15A92B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CE16B-B1DC-30C8-C183-76FB556A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9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96F1D-37CD-CEFF-6063-902AB5A6F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735B6-012A-7F9E-310F-C44CC65C7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D3C26-9F35-A0BE-BD10-E15B39E66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9BA48-8A97-BD12-4A8C-1A4DE2E29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8D4B6-F8B6-5D14-546F-33A77E0F4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038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B9E28-45F7-C4FE-52CF-6306E67BB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D7AED-8332-96AB-91BF-50957E622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7A3BB5-C5C6-4302-513A-43F87DF28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30531D-7310-54F6-4647-1BF3C5AC4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8368BD-6A1B-848B-F94E-3EFE3B63F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D442D4-F781-6C5C-6A58-D3A0102D3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9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7EB41-1A30-B416-F393-B5E5CA3BA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9D8D3-8C7A-1F8F-A4B0-54611E9E8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143A63-AF6F-FD27-2D6B-BC0321B16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652F58-A219-7925-8613-4B6EDDE361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D27A8-F7EF-79AA-1515-6FFAD1A5C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2E9832-3CFD-0B3B-DD87-2F3F3C38A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87D950-05B5-28C8-B7C5-E157FF59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42613E-BDE2-7364-D3C3-EF8F8E784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81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9E80-D30A-AA63-34C2-99ED1D545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6050B-1F61-8134-40C9-CA80AB6C8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C9A2F6-4C7F-0FAB-2C3C-9C39DFC53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B1D37F-E3B3-BE35-7268-D5B57A791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1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1D7059-CB92-296A-B44A-3C1ABFDE6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EE47F2-8ABC-9C08-D517-84EF59185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52768C-0B6C-4CBB-C2F8-E43CEA29F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6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8CDBF-4CAC-835A-99E3-1D534E3B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92B29-9D6B-36DC-FFCE-E7F0E31AC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2B21BF-D1C5-33F7-6103-7FF84D6CF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BBC71-36E7-3828-0AB3-59A7B3DB3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936B9-4629-0C08-792B-75D035221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368A7-9AA2-F99B-D3EC-F8560866F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030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CB4F-7697-AF4C-B4CD-CDD65C767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463A3B-2685-907C-D7EE-4F09931853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C6D6A4-ED72-28E6-669A-62B1496E82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E0A61-7450-880B-C23A-207B353C8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436A-7E12-4593-94D1-5ECAA1DDBE3A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4572B-2A91-008A-F128-DD590AA2E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6F21B-66D0-FAD8-D8B5-EC03DF92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6D4E-A339-434B-B97E-C10937BD1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50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1EF278-292C-7ADE-7A06-5DB0AD85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B4EE5-0D65-3789-F248-B366BD392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A753C-1D37-E3B5-0FD5-8ACBE34F0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F1436A-7E12-4593-94D1-5ECAA1DDBE3A}" type="datetimeFigureOut">
              <a:rPr lang="en-US" smtClean="0"/>
              <a:t>5/16/2026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3A9E2-06C3-A9CD-431F-0773C5423B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768F2-7DB2-DA13-F59E-B9CC8ED301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646D4E-A339-434B-B97E-C10937BD1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97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>
            <a:extLst>
              <a:ext uri="{FF2B5EF4-FFF2-40B4-BE49-F238E27FC236}">
                <a16:creationId xmlns:a16="http://schemas.microsoft.com/office/drawing/2014/main" id="{9DDCB999-AC1B-4F36-A70D-F43D65F33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5970FFF-215B-84C8-C38F-5454EDC91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3271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E9A28F2-5734-3305-A65E-B3A0D0A9734C}"/>
              </a:ext>
            </a:extLst>
          </p:cNvPr>
          <p:cNvSpPr txBox="1"/>
          <p:nvPr/>
        </p:nvSpPr>
        <p:spPr>
          <a:xfrm>
            <a:off x="716200" y="107860"/>
            <a:ext cx="681037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Summer Series</a:t>
            </a:r>
          </a:p>
          <a:p>
            <a:pPr algn="ctr"/>
            <a:r>
              <a:rPr lang="en-US" sz="7200" dirty="0"/>
              <a:t>The Holy Spirit</a:t>
            </a:r>
          </a:p>
        </p:txBody>
      </p:sp>
    </p:spTree>
    <p:extLst>
      <p:ext uri="{BB962C8B-B14F-4D97-AF65-F5344CB8AC3E}">
        <p14:creationId xmlns:p14="http://schemas.microsoft.com/office/powerpoint/2010/main" val="877678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DE3E5-1AD2-0781-2262-25335D52A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3484660-38F0-B591-ABED-3C556D703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C100D256-1D46-3EE3-3451-7FFE58CB0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Holy Spirit is God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689405-4304-DB42-834D-B60D5C7D7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818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Another Helper: John 14:16 </a:t>
            </a:r>
          </a:p>
          <a:p>
            <a:pPr marL="0" indent="0">
              <a:buNone/>
            </a:pPr>
            <a:r>
              <a:rPr lang="en-US" sz="4000" dirty="0"/>
              <a:t>“I will ask the Father, and He will give you </a:t>
            </a:r>
            <a:r>
              <a:rPr lang="en-US" sz="4000" u="sng" dirty="0"/>
              <a:t>another Helper</a:t>
            </a:r>
            <a:r>
              <a:rPr lang="en-US" sz="4000" dirty="0"/>
              <a:t>, that He may be with you forever.” </a:t>
            </a:r>
          </a:p>
          <a:p>
            <a:pPr marL="0" indent="0">
              <a:buNone/>
            </a:pPr>
            <a:r>
              <a:rPr lang="en-US" sz="3600" dirty="0"/>
              <a:t>“</a:t>
            </a:r>
            <a:r>
              <a:rPr lang="en-US" sz="3600" i="1" dirty="0" err="1"/>
              <a:t>heteros</a:t>
            </a:r>
            <a:r>
              <a:rPr lang="en-US" sz="3600" dirty="0"/>
              <a:t>” means another of a different kind. Matt 6:24</a:t>
            </a:r>
          </a:p>
          <a:p>
            <a:pPr marL="0" indent="0">
              <a:buNone/>
            </a:pPr>
            <a:r>
              <a:rPr lang="en-US" sz="3600" dirty="0"/>
              <a:t>“</a:t>
            </a:r>
            <a:r>
              <a:rPr lang="en-US" sz="3600" dirty="0" err="1"/>
              <a:t>allos</a:t>
            </a:r>
            <a:r>
              <a:rPr lang="en-US" sz="3600" dirty="0"/>
              <a:t>” which is another of the same kind. John 14:16 </a:t>
            </a:r>
          </a:p>
        </p:txBody>
      </p:sp>
    </p:spTree>
    <p:extLst>
      <p:ext uri="{BB962C8B-B14F-4D97-AF65-F5344CB8AC3E}">
        <p14:creationId xmlns:p14="http://schemas.microsoft.com/office/powerpoint/2010/main" val="92750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7A893-6270-9CAD-EADF-0EBD976D4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9D1850-7083-4C0D-88F3-C4F514A9B3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77391214-7007-E2E6-822D-17F16B337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Holy Spirit is God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AFA563-EBBF-1F89-06C8-5DC23E77C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818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Referred to as God:</a:t>
            </a:r>
          </a:p>
          <a:p>
            <a:pPr marL="0" indent="0">
              <a:buNone/>
            </a:pPr>
            <a:r>
              <a:rPr lang="en-US" sz="4000" dirty="0"/>
              <a:t>Acts 5:3-4 “Why has Satan filled your heart to lie to the Holy Spirit… You have not lied to men but to God.”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5070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598AB-E504-359A-3709-ADBE409EA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FC6D278-CB6E-60C7-3297-20EFBDD1C3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F2B630E0-F000-093C-734E-8E916AC85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Holy Spirit is God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5BF76F-F052-7A08-66E4-326A1881A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818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His attributes are those that belong to God alone: </a:t>
            </a:r>
          </a:p>
          <a:p>
            <a:pPr marL="0" indent="0">
              <a:buNone/>
            </a:pPr>
            <a:r>
              <a:rPr lang="en-US" sz="3600" dirty="0"/>
              <a:t>	The Spirit is omniscient: Is 40:13-14</a:t>
            </a:r>
          </a:p>
          <a:p>
            <a:pPr marL="0" indent="0">
              <a:buNone/>
            </a:pPr>
            <a:r>
              <a:rPr lang="en-US" sz="3600" dirty="0"/>
              <a:t>	Omnipresent: Ps 139:7</a:t>
            </a:r>
          </a:p>
          <a:p>
            <a:pPr marL="0" indent="0">
              <a:buNone/>
            </a:pPr>
            <a:r>
              <a:rPr lang="en-US" sz="3600" dirty="0"/>
              <a:t>	Eternal: Heb 9:14</a:t>
            </a:r>
          </a:p>
        </p:txBody>
      </p:sp>
    </p:spTree>
    <p:extLst>
      <p:ext uri="{BB962C8B-B14F-4D97-AF65-F5344CB8AC3E}">
        <p14:creationId xmlns:p14="http://schemas.microsoft.com/office/powerpoint/2010/main" val="100510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4943F-905D-2DEB-2F5E-685CA6916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E2E7AF-1BF9-4E50-C321-8F949A85D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8412BD64-3FEE-C327-8AD2-717265C64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Holy Spirit is God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D52CC2-0E49-DD57-F780-6DC00AD2E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818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His actions are those that only God can do: </a:t>
            </a:r>
          </a:p>
          <a:p>
            <a:pPr marL="0" indent="0">
              <a:buNone/>
            </a:pPr>
            <a:r>
              <a:rPr lang="en-US" sz="3600" dirty="0"/>
              <a:t>	He caused the virgin birth in Luke 1:35. </a:t>
            </a:r>
          </a:p>
          <a:p>
            <a:pPr marL="0" indent="0">
              <a:buNone/>
            </a:pPr>
            <a:r>
              <a:rPr lang="en-US" sz="3600" dirty="0"/>
              <a:t>	He was the agent in giving the inspired Scriptures 	in 2 Peter 1:21.</a:t>
            </a:r>
          </a:p>
          <a:p>
            <a:pPr marL="0" indent="0">
              <a:buNone/>
            </a:pPr>
            <a:r>
              <a:rPr lang="en-US" sz="3600" dirty="0"/>
              <a:t>	He was involved in the creation of the world in 	Genesis 1:2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187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80F78-D4DE-DF72-A24E-8CEC1AE7A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EB64E50-51DE-46BD-B910-9C3DFF3589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3805C67-2AB5-516B-3F7E-834BDF68C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Holy Spirit is God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2C1681-EE96-B1D9-83B5-30C16D801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818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Holy Spirit as YHWH</a:t>
            </a:r>
          </a:p>
          <a:p>
            <a:pPr marL="0" indent="0">
              <a:buNone/>
            </a:pPr>
            <a:r>
              <a:rPr lang="en-US" sz="3600" dirty="0"/>
              <a:t>	Acts 28:25-27 quoting Isaiah 6:8-10</a:t>
            </a:r>
          </a:p>
          <a:p>
            <a:pPr marL="0" indent="0">
              <a:buNone/>
            </a:pPr>
            <a:r>
              <a:rPr lang="en-US" sz="3600" dirty="0"/>
              <a:t>	Hebrews 10:15-17 quoting Jeremiah 31:33-34</a:t>
            </a:r>
          </a:p>
        </p:txBody>
      </p:sp>
    </p:spTree>
    <p:extLst>
      <p:ext uri="{BB962C8B-B14F-4D97-AF65-F5344CB8AC3E}">
        <p14:creationId xmlns:p14="http://schemas.microsoft.com/office/powerpoint/2010/main" val="899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08201-9A6A-CA7F-E1A7-695203ECA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653EC6A-A485-46DF-9A73-DBB2C6631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638EDDD-C69A-8172-F8CE-DF4629998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60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9903F1-BF6E-63EF-1589-3361BA39E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818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</p:txBody>
      </p:sp>
      <p:pic>
        <p:nvPicPr>
          <p:cNvPr id="2" name="Picture 1" descr="undefined">
            <a:extLst>
              <a:ext uri="{FF2B5EF4-FFF2-40B4-BE49-F238E27FC236}">
                <a16:creationId xmlns:a16="http://schemas.microsoft.com/office/drawing/2014/main" id="{5D1B1744-437C-B731-7C0D-01C05D056D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-1"/>
            <a:ext cx="7620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116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4F89E-5D28-D969-6CFB-05688CFF7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C9DE7B8-9392-1FC1-C1FD-46F4C921E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01A5640-E246-BE41-9195-767AB0D03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Promise of the Spirit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5E9897-0CBF-DD0E-B2C3-667C4DF73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818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To the house of Israel: </a:t>
            </a:r>
          </a:p>
          <a:p>
            <a:pPr marL="0" indent="0">
              <a:buNone/>
            </a:pPr>
            <a:r>
              <a:rPr lang="en-US" sz="3600" dirty="0"/>
              <a:t>	Ezekiel 39:29 </a:t>
            </a:r>
          </a:p>
          <a:p>
            <a:pPr marL="0" indent="0">
              <a:buNone/>
            </a:pPr>
            <a:r>
              <a:rPr lang="en-US" sz="3600" dirty="0"/>
              <a:t>	Joel 2:28 quoted in Acts 2:17</a:t>
            </a:r>
          </a:p>
          <a:p>
            <a:pPr marL="0" indent="0">
              <a:buNone/>
            </a:pPr>
            <a:r>
              <a:rPr lang="en-US" sz="3600" dirty="0"/>
              <a:t>	Zechariah 12:10 quoted in John 19:37</a:t>
            </a:r>
          </a:p>
          <a:p>
            <a:pPr marL="0" indent="0">
              <a:buNone/>
            </a:pPr>
            <a:r>
              <a:rPr lang="en-US" sz="3600" dirty="0"/>
              <a:t>New Covenant: </a:t>
            </a:r>
          </a:p>
          <a:p>
            <a:pPr marL="0" indent="0">
              <a:buNone/>
            </a:pPr>
            <a:r>
              <a:rPr lang="en-US" sz="3600" dirty="0"/>
              <a:t>	Jeremiah 31:31-34, </a:t>
            </a:r>
          </a:p>
          <a:p>
            <a:pPr marL="0" indent="0">
              <a:buNone/>
            </a:pPr>
            <a:r>
              <a:rPr lang="en-US" sz="3600" dirty="0"/>
              <a:t>	Ezekiel 36:26-27 </a:t>
            </a:r>
          </a:p>
          <a:p>
            <a:pPr marL="0" indent="0">
              <a:buNone/>
            </a:pPr>
            <a:r>
              <a:rPr lang="en-US" sz="3600" dirty="0"/>
              <a:t>	Hebrews 8:8-10, 9:15</a:t>
            </a:r>
          </a:p>
        </p:txBody>
      </p:sp>
    </p:spTree>
    <p:extLst>
      <p:ext uri="{BB962C8B-B14F-4D97-AF65-F5344CB8AC3E}">
        <p14:creationId xmlns:p14="http://schemas.microsoft.com/office/powerpoint/2010/main" val="1965363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62E067-E373-78DF-3BA0-A1E8998FE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08A9352-DF7D-0AFA-BD90-DDC422861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A14B2D5-CBFE-C84B-E905-7EAF99E49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Promise of the Spirit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A789F-B2CB-BC64-50C8-A090B801E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81853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New Testament:</a:t>
            </a:r>
          </a:p>
          <a:p>
            <a:pPr marL="0" indent="0">
              <a:buNone/>
            </a:pPr>
            <a:r>
              <a:rPr lang="en-US" sz="3600" dirty="0"/>
              <a:t>Luke 11:13 “… how much more will your heavenly Father give the Holy Spirit to those who ask Him?”</a:t>
            </a:r>
          </a:p>
          <a:p>
            <a:pPr marL="0" indent="0">
              <a:buNone/>
            </a:pPr>
            <a:r>
              <a:rPr lang="en-US" sz="3600" dirty="0"/>
              <a:t>John 16:7  I will send the Helper to you</a:t>
            </a:r>
          </a:p>
          <a:p>
            <a:pPr marL="0" indent="0">
              <a:buNone/>
            </a:pPr>
            <a:r>
              <a:rPr lang="en-US" sz="3600" dirty="0"/>
              <a:t>Acts 1:8 “… you will receive power when the Holy Spirit has come upon you; and you shall be My witnesses …” 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9563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B4812-AA15-4A1E-ECAA-D40F50367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0B3565-8CC9-E7D3-8EAA-31D2D607C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044E03CB-9190-244B-C024-0CFEBAA47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Psalm 139:7-10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FC3FC0-4EF7-9DB1-62B4-D0304E25A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Where can I go from Your Spirit? Or where can I flee from Your presence? If I ascend to heaven, You are there; if I make my bed in </a:t>
            </a:r>
            <a:r>
              <a:rPr lang="en-US" sz="4000" dirty="0" err="1"/>
              <a:t>Sheol</a:t>
            </a:r>
            <a:r>
              <a:rPr lang="en-US" sz="4000" dirty="0"/>
              <a:t>, behold You are there. If I take the wings of the dawn, if I dwell in the remotest part of the sea, even there Your hand will lead me, and Your right hand will lay hold of me.</a:t>
            </a:r>
          </a:p>
        </p:txBody>
      </p:sp>
    </p:spTree>
    <p:extLst>
      <p:ext uri="{BB962C8B-B14F-4D97-AF65-F5344CB8AC3E}">
        <p14:creationId xmlns:p14="http://schemas.microsoft.com/office/powerpoint/2010/main" val="771641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085CF1-87E5-7B1A-89F9-7C5A9A048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A381514-A139-9EF4-7B56-C56C37A603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E06E3BF-E91F-730F-387C-FD8CA1A793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Who is the Holy Spirit?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97B566B-5C47-CF2E-CB15-045EB2A01E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88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1672B35-002E-B4F1-3CA6-C66E28328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122D1AF8-7416-BDB7-847B-9F3CC7541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Holy Spirit is a person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D55560-E8CD-FB33-F092-953D3BCAC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The Holy Spirit is always referred to as He or is called by a name/title. John 16:7</a:t>
            </a:r>
          </a:p>
          <a:p>
            <a:pPr marL="0" indent="0">
              <a:buNone/>
            </a:pPr>
            <a:r>
              <a:rPr lang="en-US" sz="4000" dirty="0"/>
              <a:t>Intelligence, emotion, and will constitute personhood (Charles Ryrie)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000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7D49C-29FF-345E-ED50-C0597518A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9E8CE7C-1061-3289-3B00-B36F9A4FB5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5FBCC9C4-CEC6-73F7-2BB2-EFA208134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Holy Spirit is a person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7C572C-0009-52D5-2887-6FFDAA8FC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Intelligence: </a:t>
            </a:r>
          </a:p>
          <a:p>
            <a:pPr marL="0" indent="0">
              <a:buNone/>
            </a:pPr>
            <a:r>
              <a:rPr lang="en-US" sz="4000" dirty="0"/>
              <a:t>	He knows and searches the things of God 	 	1 Cor 2:10-11</a:t>
            </a:r>
          </a:p>
          <a:p>
            <a:pPr marL="0" indent="0">
              <a:buNone/>
            </a:pPr>
            <a:r>
              <a:rPr lang="en-US" sz="4000" dirty="0"/>
              <a:t>	He teaches people 1 Cor 2:13</a:t>
            </a:r>
          </a:p>
          <a:p>
            <a:pPr marL="0" indent="0">
              <a:buNone/>
            </a:pPr>
            <a:r>
              <a:rPr lang="en-US" sz="4000" dirty="0"/>
              <a:t>	He possesses a mind in Rom 8:26-27</a:t>
            </a:r>
          </a:p>
        </p:txBody>
      </p:sp>
    </p:spTree>
    <p:extLst>
      <p:ext uri="{BB962C8B-B14F-4D97-AF65-F5344CB8AC3E}">
        <p14:creationId xmlns:p14="http://schemas.microsoft.com/office/powerpoint/2010/main" val="2133935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35BF0-684A-E75B-6B7B-821B16953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C133F32-E500-D5DA-3563-AC87D6469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246989D-A473-6704-CB46-B51154125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Holy Spirit is a person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7BFA40-745E-8519-74F9-2B2C53B9F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Emotion/Feelings: </a:t>
            </a:r>
          </a:p>
          <a:p>
            <a:pPr marL="0" indent="0">
              <a:buNone/>
            </a:pPr>
            <a:r>
              <a:rPr lang="en-US" sz="4000" dirty="0"/>
              <a:t>	He can be grieved: Eph 4:30</a:t>
            </a:r>
          </a:p>
          <a:p>
            <a:pPr marL="0" indent="0">
              <a:buNone/>
            </a:pPr>
            <a:r>
              <a:rPr lang="en-US" sz="4000" dirty="0"/>
              <a:t>He has a will: </a:t>
            </a:r>
          </a:p>
          <a:p>
            <a:pPr marL="0" indent="0">
              <a:buNone/>
            </a:pPr>
            <a:r>
              <a:rPr lang="en-US" sz="4000" dirty="0"/>
              <a:t>	1 Cor 12:11 The Spirit distributes spiritual 	gifts to individuals as He wills. </a:t>
            </a:r>
          </a:p>
          <a:p>
            <a:pPr marL="0" indent="0">
              <a:buNone/>
            </a:pPr>
            <a:r>
              <a:rPr lang="en-US" sz="4000" dirty="0"/>
              <a:t>	Acts 16:6-12 He directed Paul and his 	companions not to go through Asia</a:t>
            </a:r>
          </a:p>
        </p:txBody>
      </p:sp>
    </p:spTree>
    <p:extLst>
      <p:ext uri="{BB962C8B-B14F-4D97-AF65-F5344CB8AC3E}">
        <p14:creationId xmlns:p14="http://schemas.microsoft.com/office/powerpoint/2010/main" val="3841655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F5367-9207-BCAB-26F6-027181B59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FC98F10-103D-3F3D-4B2F-B8A58BF8B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AF903F34-6EED-FAE2-C9E6-929720C0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Holy Spirit is a person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1910FB-00ED-0037-420C-A52334C6E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Actions of a person: </a:t>
            </a:r>
          </a:p>
          <a:p>
            <a:pPr marL="0" indent="0">
              <a:buNone/>
            </a:pPr>
            <a:r>
              <a:rPr lang="en-US" sz="4000" dirty="0"/>
              <a:t>	He convicts of sin: John 16:8</a:t>
            </a:r>
          </a:p>
          <a:p>
            <a:pPr marL="0" indent="0">
              <a:buNone/>
            </a:pPr>
            <a:r>
              <a:rPr lang="en-US" sz="4000" dirty="0"/>
              <a:t>	He guides us into truth by hearing, 	speaking, and showing: John 16:13</a:t>
            </a:r>
          </a:p>
          <a:p>
            <a:pPr marL="0" indent="0">
              <a:buNone/>
            </a:pPr>
            <a:r>
              <a:rPr lang="en-US" sz="4000" dirty="0"/>
              <a:t>	He performs miracles: Acts 8:39</a:t>
            </a:r>
          </a:p>
          <a:p>
            <a:pPr marL="0" indent="0">
              <a:buNone/>
            </a:pPr>
            <a:r>
              <a:rPr lang="en-US" sz="4000" dirty="0"/>
              <a:t>	He intercedes: Romans 8:26	</a:t>
            </a:r>
          </a:p>
        </p:txBody>
      </p:sp>
    </p:spTree>
    <p:extLst>
      <p:ext uri="{BB962C8B-B14F-4D97-AF65-F5344CB8AC3E}">
        <p14:creationId xmlns:p14="http://schemas.microsoft.com/office/powerpoint/2010/main" val="3660615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2F299-C2AE-240F-A708-B5FC331A5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DFCF323-2157-B019-B38E-34DB353C3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9A0E77D4-ED5F-1A18-75C9-B6A344320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Holy Spirit is a person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1F5CE2-943C-6E30-58C2-2ADA38312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He receives ascriptions that would be given only to a person:</a:t>
            </a:r>
          </a:p>
          <a:p>
            <a:pPr marL="0" indent="0">
              <a:buNone/>
            </a:pPr>
            <a:r>
              <a:rPr lang="en-US" sz="4000" dirty="0"/>
              <a:t>	He can be lied to. Acts 5:3</a:t>
            </a:r>
          </a:p>
          <a:p>
            <a:pPr marL="0" indent="0">
              <a:buNone/>
            </a:pPr>
            <a:r>
              <a:rPr lang="en-US" sz="4000" dirty="0"/>
              <a:t>	He can be resisted. Acts 7:51</a:t>
            </a:r>
          </a:p>
          <a:p>
            <a:pPr marL="0" indent="0">
              <a:buNone/>
            </a:pPr>
            <a:r>
              <a:rPr lang="en-US" sz="4000" dirty="0"/>
              <a:t>	He can be grieved. Eph 4:30</a:t>
            </a:r>
          </a:p>
          <a:p>
            <a:pPr marL="0" indent="0">
              <a:buNone/>
            </a:pPr>
            <a:r>
              <a:rPr lang="en-US" sz="4000" dirty="0"/>
              <a:t>	He can be blasphemed. Matt 12:31</a:t>
            </a:r>
          </a:p>
          <a:p>
            <a:pPr marL="0" indent="0">
              <a:buNone/>
            </a:pPr>
            <a:r>
              <a:rPr lang="en-US" sz="4000" dirty="0"/>
              <a:t>	He can be insulted. Heb 10:29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5271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F7442-8AF6-4402-742F-06DBA946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09A515-FFC3-0977-2634-B1DDBA52D0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19" y="0"/>
            <a:ext cx="12266838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B983A4B-EBA2-EE57-1612-112988606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Holy Spirit is God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C2D3C3-6423-B5F2-8D29-D40AA3AF8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Association with the Trinity: 16 times the Holy Spirit is connected with the Father or the Son</a:t>
            </a:r>
          </a:p>
          <a:p>
            <a:pPr marL="0" indent="0">
              <a:buNone/>
            </a:pPr>
            <a:r>
              <a:rPr lang="en-US" sz="4800" dirty="0"/>
              <a:t>	</a:t>
            </a:r>
            <a:r>
              <a:rPr lang="en-US" sz="3600" dirty="0"/>
              <a:t>Acts 16:7 “The Spirit of Jesus”, </a:t>
            </a:r>
          </a:p>
          <a:p>
            <a:pPr marL="0" indent="0">
              <a:buNone/>
            </a:pPr>
            <a:r>
              <a:rPr lang="en-US" sz="3600" dirty="0"/>
              <a:t>	Rom 8:9 “Spirit of Christ,” </a:t>
            </a:r>
          </a:p>
          <a:p>
            <a:pPr marL="0" indent="0">
              <a:buNone/>
            </a:pPr>
            <a:r>
              <a:rPr lang="en-US" sz="3600" dirty="0"/>
              <a:t>	1 Cor 6:11 “you were justified in the name of the 	Lord Jesus Christ and in the Spirit of our God.”, </a:t>
            </a:r>
          </a:p>
          <a:p>
            <a:pPr marL="0" indent="0">
              <a:buNone/>
            </a:pPr>
            <a:r>
              <a:rPr lang="en-US" sz="3600" dirty="0"/>
              <a:t>	Matt 28:19 “baptizing them in the name of the 	Father and the Son and the Holy Spirit.”</a:t>
            </a:r>
          </a:p>
        </p:txBody>
      </p:sp>
    </p:spTree>
    <p:extLst>
      <p:ext uri="{BB962C8B-B14F-4D97-AF65-F5344CB8AC3E}">
        <p14:creationId xmlns:p14="http://schemas.microsoft.com/office/powerpoint/2010/main" val="244200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720</Words>
  <Application>Microsoft Office PowerPoint</Application>
  <PresentationFormat>Widescreen</PresentationFormat>
  <Paragraphs>74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PowerPoint Presentation</vt:lpstr>
      <vt:lpstr>Psalm 139:7-10</vt:lpstr>
      <vt:lpstr>Who is the Holy Spirit?</vt:lpstr>
      <vt:lpstr>The Holy Spirit is a person</vt:lpstr>
      <vt:lpstr>The Holy Spirit is a person</vt:lpstr>
      <vt:lpstr>The Holy Spirit is a person</vt:lpstr>
      <vt:lpstr>The Holy Spirit is a person</vt:lpstr>
      <vt:lpstr>The Holy Spirit is a person</vt:lpstr>
      <vt:lpstr>The Holy Spirit is God</vt:lpstr>
      <vt:lpstr>The Holy Spirit is God</vt:lpstr>
      <vt:lpstr>The Holy Spirit is God</vt:lpstr>
      <vt:lpstr>The Holy Spirit is God</vt:lpstr>
      <vt:lpstr>The Holy Spirit is God</vt:lpstr>
      <vt:lpstr>The Holy Spirit is God</vt:lpstr>
      <vt:lpstr>PowerPoint Presentation</vt:lpstr>
      <vt:lpstr>Promise of the Spirit</vt:lpstr>
      <vt:lpstr>Promise of the Spirit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Kathy Youngkin</dc:creator>
  <cp:lastModifiedBy>Bobby Truax</cp:lastModifiedBy>
  <cp:revision>6</cp:revision>
  <dcterms:created xsi:type="dcterms:W3CDTF">2026-05-15T17:18:49Z</dcterms:created>
  <dcterms:modified xsi:type="dcterms:W3CDTF">2026-05-17T13:55:54Z</dcterms:modified>
</cp:coreProperties>
</file>