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77" r:id="rId7"/>
    <p:sldId id="278" r:id="rId8"/>
    <p:sldId id="279" r:id="rId9"/>
    <p:sldId id="264" r:id="rId10"/>
    <p:sldId id="280" r:id="rId11"/>
    <p:sldId id="28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64A3F-9DE3-2011-B5A5-B8926C59B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04AE3D-D8F8-249D-F40E-3604E9DE4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3E14E-D211-4B9F-58F3-178FF0AEA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DDB65-D765-B269-6BF3-796A4A35B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757B5-8359-4E77-0322-165919C1A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7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2DD01-5481-1B65-7E11-E14EEAC20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85D869-42C3-1533-95BA-AD24FD9AF0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7675A-DCA7-452D-EFC3-F920E4A8D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5B906-1CDD-F305-B1E7-6FBF25FED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6D61F-57B7-0599-DBF6-CB1294D71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28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AB41D0-137F-4D71-A53E-8F72FC6D15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58073B-2A26-6AF2-7A20-247BE9A7C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85F41-1FF3-1BDB-A22C-DCC163A37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60E9E-1590-4ACE-683F-24BC5C23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89193-0B9C-48BA-C073-35FAD541D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09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DF16-0C2F-01D7-AD04-242EC56BB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AB4CD-7F27-8D31-8903-1245E224C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E6B1A-F620-31F8-3D9C-BBFF161CA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C6DDB-1802-AC41-3775-6DA15A92B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CE16B-B1DC-30C8-C183-76FB556A9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9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96F1D-37CD-CEFF-6063-902AB5A6F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35B6-012A-7F9E-310F-C44CC65C7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D3C26-9F35-A0BE-BD10-E15B39E66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9BA48-8A97-BD12-4A8C-1A4DE2E29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8D4B6-F8B6-5D14-546F-33A77E0F4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038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B9E28-45F7-C4FE-52CF-6306E67BB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D7AED-8332-96AB-91BF-50957E622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7A3BB5-C5C6-4302-513A-43F87DF28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0531D-7310-54F6-4647-1BF3C5AC4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8368BD-6A1B-848B-F94E-3EFE3B63F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442D4-F781-6C5C-6A58-D3A0102D3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995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7EB41-1A30-B416-F393-B5E5CA3B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9D8D3-8C7A-1F8F-A4B0-54611E9E8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143A63-AF6F-FD27-2D6B-BC0321B16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652F58-A219-7925-8613-4B6EDDE361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D27A8-F7EF-79AA-1515-6FFAD1A5C6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2E9832-3CFD-0B3B-DD87-2F3F3C38A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87D950-05B5-28C8-B7C5-E157FF59C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42613E-BDE2-7364-D3C3-EF8F8E784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81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C9E80-D30A-AA63-34C2-99ED1D545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6050B-1F61-8134-40C9-CA80AB6C8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C9A2F6-4C7F-0FAB-2C3C-9C39DFC53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B1D37F-E3B3-BE35-7268-D5B57A791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1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1D7059-CB92-296A-B44A-3C1ABFDE6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EE47F2-8ABC-9C08-D517-84EF59185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2768C-0B6C-4CBB-C2F8-E43CEA29F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6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8CDBF-4CAC-835A-99E3-1D534E3B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92B29-9D6B-36DC-FFCE-E7F0E31AC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2B21BF-D1C5-33F7-6103-7FF84D6CF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BBC71-36E7-3828-0AB3-59A7B3DB3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936B9-4629-0C08-792B-75D035221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0368A7-9AA2-F99B-D3EC-F8560866F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30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ACB4F-7697-AF4C-B4CD-CDD65C767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63A3B-2685-907C-D7EE-4F09931853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6D6A4-ED72-28E6-669A-62B1496E8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E0A61-7450-880B-C23A-207B353C8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4572B-2A91-008A-F128-DD590AA2E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6F21B-66D0-FAD8-D8B5-EC03DF923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5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1EF278-292C-7ADE-7A06-5DB0AD858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B4EE5-0D65-3789-F248-B366BD392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A753C-1D37-E3B5-0FD5-8ACBE34F0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F1436A-7E12-4593-94D1-5ECAA1DDBE3A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3A9E2-06C3-A9CD-431F-0773C5423B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768F2-7DB2-DA13-F59E-B9CC8ED30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646D4E-A339-434B-B97E-C10937BD1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9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>
            <a:extLst>
              <a:ext uri="{FF2B5EF4-FFF2-40B4-BE49-F238E27FC236}">
                <a16:creationId xmlns:a16="http://schemas.microsoft.com/office/drawing/2014/main" id="{9DDCB999-AC1B-4F36-A70D-F43D65F33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970FFF-215B-84C8-C38F-5454EDC91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3271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9A28F2-5734-3305-A65E-B3A0D0A9734C}"/>
              </a:ext>
            </a:extLst>
          </p:cNvPr>
          <p:cNvSpPr txBox="1"/>
          <p:nvPr/>
        </p:nvSpPr>
        <p:spPr>
          <a:xfrm>
            <a:off x="716200" y="107860"/>
            <a:ext cx="681037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Summer Series</a:t>
            </a:r>
          </a:p>
          <a:p>
            <a:pPr algn="ctr"/>
            <a:r>
              <a:rPr lang="en-US" sz="7200" dirty="0"/>
              <a:t>The Holy Spirit</a:t>
            </a:r>
          </a:p>
        </p:txBody>
      </p:sp>
    </p:spTree>
    <p:extLst>
      <p:ext uri="{BB962C8B-B14F-4D97-AF65-F5344CB8AC3E}">
        <p14:creationId xmlns:p14="http://schemas.microsoft.com/office/powerpoint/2010/main" val="877678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9ADE2-BD88-62A4-7E2F-76843B0CD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64B660-F5DC-BC3C-EA0E-D71F42A87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838" y="0"/>
            <a:ext cx="1226683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8B50FFD-0E94-46AF-AD94-6F495D73E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Indwelling of the Holy Spirit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D613B7-2365-ADB9-8688-6EE749AFB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Old Testament believers who had the Spirit</a:t>
            </a:r>
          </a:p>
          <a:p>
            <a:pPr marL="0" indent="0">
              <a:buNone/>
            </a:pPr>
            <a:r>
              <a:rPr lang="en-US" sz="4000" dirty="0"/>
              <a:t>	Joshua: Numbers 27:18</a:t>
            </a:r>
          </a:p>
          <a:p>
            <a:pPr marL="0" indent="0">
              <a:buNone/>
            </a:pPr>
            <a:r>
              <a:rPr lang="en-US" sz="4000" dirty="0"/>
              <a:t>	Ezekiel: Ezekiel 2:2, 3:24</a:t>
            </a:r>
          </a:p>
          <a:p>
            <a:pPr marL="0" indent="0">
              <a:buNone/>
            </a:pPr>
            <a:r>
              <a:rPr lang="en-US" sz="4000" dirty="0"/>
              <a:t>	Saul: 1 Samuel 10:10</a:t>
            </a:r>
          </a:p>
          <a:p>
            <a:pPr marL="0" indent="0">
              <a:buNone/>
            </a:pPr>
            <a:r>
              <a:rPr lang="en-US" sz="4000" dirty="0"/>
              <a:t>	David: 1 Samuel 16:13</a:t>
            </a:r>
          </a:p>
          <a:p>
            <a:pPr marL="0" indent="0">
              <a:buNone/>
            </a:pPr>
            <a:r>
              <a:rPr lang="en-US" sz="4000" dirty="0"/>
              <a:t>	Moses, 70 elders, Balaam, Gideon, 	Sampson, Daniel</a:t>
            </a:r>
          </a:p>
        </p:txBody>
      </p:sp>
    </p:spTree>
    <p:extLst>
      <p:ext uri="{BB962C8B-B14F-4D97-AF65-F5344CB8AC3E}">
        <p14:creationId xmlns:p14="http://schemas.microsoft.com/office/powerpoint/2010/main" val="375014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7D4F2-8F30-67FC-BB8B-AB105B7D1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DEEFDB-17B9-7594-4D00-C4B761F4B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838" y="0"/>
            <a:ext cx="1226683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ED8FB53-35D7-AAAC-BC25-A588D8494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Indwelling of the Holy Spirit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C139D2-4941-E085-360D-5F47F61DF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New Testament believers</a:t>
            </a:r>
          </a:p>
          <a:p>
            <a:pPr marL="0" indent="0">
              <a:buNone/>
            </a:pPr>
            <a:r>
              <a:rPr lang="en-US" sz="4000" dirty="0"/>
              <a:t>	At salvation:</a:t>
            </a:r>
          </a:p>
          <a:p>
            <a:pPr marL="0" indent="0">
              <a:buNone/>
            </a:pPr>
            <a:r>
              <a:rPr lang="en-US" sz="4000" dirty="0"/>
              <a:t>	Inclusive of all believers individually:</a:t>
            </a:r>
          </a:p>
          <a:p>
            <a:pPr marL="0" indent="0">
              <a:buNone/>
            </a:pPr>
            <a:r>
              <a:rPr lang="en-US" sz="4000" dirty="0"/>
              <a:t>	Permanent:</a:t>
            </a:r>
          </a:p>
          <a:p>
            <a:pPr marL="0" indent="0">
              <a:buNone/>
            </a:pPr>
            <a:r>
              <a:rPr lang="en-US" sz="4000" dirty="0"/>
              <a:t>	Cohesive: the universal church</a:t>
            </a:r>
          </a:p>
          <a:p>
            <a:pPr marL="0" indent="0">
              <a:buNone/>
            </a:pPr>
            <a:r>
              <a:rPr lang="en-US" sz="4000" dirty="0"/>
              <a:t>	Empowerment for holy living </a:t>
            </a:r>
            <a:r>
              <a:rPr lang="en-US" sz="4000"/>
              <a:t>and service</a:t>
            </a:r>
            <a:endParaRPr lang="en-US" sz="4000" dirty="0"/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0838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85CF1-87E5-7B1A-89F9-7C5A9A048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381514-A139-9EF4-7B56-C56C37A60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19" y="0"/>
            <a:ext cx="12266838" cy="685799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E06E3BF-E91F-730F-387C-FD8CA1A793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Sealing &amp; Indwelling of the Holy Spirit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97B566B-5C47-CF2E-CB15-045EB2A01E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288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672B35-002E-B4F1-3CA6-C66E28328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19" y="0"/>
            <a:ext cx="1226683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22D1AF8-7416-BDB7-847B-9F3CC7541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Sealing with the Holy Spirit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FC437880-D2E1-40CE-90B5-928006950A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15" y="1286534"/>
            <a:ext cx="2791967" cy="27919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25C6A4-DDC3-1E5B-89CA-53AA10F1C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02" y="1351753"/>
            <a:ext cx="3570300" cy="25892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C3FCB0-7419-5892-7111-71D11E897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122" y="1225899"/>
            <a:ext cx="2840953" cy="28409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EA3A45-D5B0-2A0C-C1D9-63697056A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864" y="3834931"/>
            <a:ext cx="3223218" cy="3266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C36778-AB20-E63F-F364-C881E4A128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9" y="4078501"/>
            <a:ext cx="3223218" cy="32240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B2D4528-D553-34CE-7FE3-7BA0A39579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082" y="3940997"/>
            <a:ext cx="2939210" cy="293921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4E78591F-6035-2353-2286-07DD5E868F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14843" y="3968995"/>
            <a:ext cx="3030579" cy="30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7D49C-29FF-345E-ED50-C0597518A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E8CE7C-1061-3289-3B00-B36F9A4FB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19" y="0"/>
            <a:ext cx="1226683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FBCC9C4-CEC6-73F7-2BB2-EFA208134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Sealing with the Holy Spirit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65AF52ED-31C9-53B9-7AC5-0D517DC85D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0" y="1254047"/>
            <a:ext cx="4337117" cy="43513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640092-6FA1-AEA8-5F22-EBBFFF8E8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0395">
            <a:off x="5646161" y="1522321"/>
            <a:ext cx="3991713" cy="520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3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35BF0-684A-E75B-6B7B-821B16953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133F32-E500-D5DA-3563-AC87D6469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19" y="0"/>
            <a:ext cx="1226683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246989D-A473-6704-CB46-B51154125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Sealing with the Holy Spirit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7BFA40-745E-8519-74F9-2B2C53B9F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Authenticity: a true follower of Jesus Christ</a:t>
            </a:r>
          </a:p>
          <a:p>
            <a:pPr marL="0" indent="0">
              <a:buNone/>
            </a:pPr>
            <a:r>
              <a:rPr lang="en-US" sz="4000" dirty="0"/>
              <a:t>Ownership: belonging to Jesus Christ</a:t>
            </a:r>
          </a:p>
          <a:p>
            <a:pPr marL="0" indent="0">
              <a:buNone/>
            </a:pPr>
            <a:r>
              <a:rPr lang="en-US" sz="4000" dirty="0"/>
              <a:t>Security: Nothing can remove you from Jesus Christ</a:t>
            </a:r>
          </a:p>
        </p:txBody>
      </p:sp>
    </p:spTree>
    <p:extLst>
      <p:ext uri="{BB962C8B-B14F-4D97-AF65-F5344CB8AC3E}">
        <p14:creationId xmlns:p14="http://schemas.microsoft.com/office/powerpoint/2010/main" val="384165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DBFDD-0B4A-AC81-DC75-29E04CAD8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0B6F75-B642-20BA-6DA3-D3F51B158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19" y="0"/>
            <a:ext cx="1226683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677E8D7-EB7A-490C-B664-DAE0EF1D3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Sealing with the Holy Spirit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FD2237-63EB-EE75-5ABF-A178C7F15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Seals in Scripture: </a:t>
            </a:r>
          </a:p>
          <a:p>
            <a:pPr marL="0" indent="0">
              <a:buNone/>
            </a:pPr>
            <a:r>
              <a:rPr lang="en-US" sz="4000" dirty="0"/>
              <a:t>	Daniel 6:17 – Lions den</a:t>
            </a:r>
          </a:p>
          <a:p>
            <a:pPr marL="0" indent="0">
              <a:buNone/>
            </a:pPr>
            <a:r>
              <a:rPr lang="en-US" sz="4000" dirty="0"/>
              <a:t>	Esther 8:8 – Kings seal may not be revoked</a:t>
            </a:r>
          </a:p>
          <a:p>
            <a:pPr marL="0" indent="0">
              <a:buNone/>
            </a:pPr>
            <a:r>
              <a:rPr lang="en-US" sz="4000" dirty="0"/>
              <a:t>	Revelation 5 – 7 seals of Judgment</a:t>
            </a:r>
          </a:p>
        </p:txBody>
      </p:sp>
    </p:spTree>
    <p:extLst>
      <p:ext uri="{BB962C8B-B14F-4D97-AF65-F5344CB8AC3E}">
        <p14:creationId xmlns:p14="http://schemas.microsoft.com/office/powerpoint/2010/main" val="333155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4230-4BD5-24CA-312B-253315E06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01211F-DDA9-50C5-7715-8E5A5F2E1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19" y="0"/>
            <a:ext cx="1226683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B77B86D-9117-E9BC-34C1-25B67B29D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Sealing with the Holy Spirit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304406-2C81-4683-D412-3D6983243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Ephesians 1:13-14 – Your position is sealed in Christ with the Holy Spirit. </a:t>
            </a:r>
          </a:p>
          <a:p>
            <a:pPr marL="0" indent="0">
              <a:buNone/>
            </a:pPr>
            <a:r>
              <a:rPr lang="en-US" sz="4000" dirty="0"/>
              <a:t>2 Corinthians 1:21-22 – God sealed you by giving you the Holy Spirit</a:t>
            </a:r>
          </a:p>
          <a:p>
            <a:pPr marL="0" indent="0">
              <a:buNone/>
            </a:pPr>
            <a:r>
              <a:rPr lang="en-US" sz="4000" dirty="0"/>
              <a:t>Ephesians 4:30 – Sealed for the day of redemption</a:t>
            </a:r>
          </a:p>
        </p:txBody>
      </p:sp>
    </p:spTree>
    <p:extLst>
      <p:ext uri="{BB962C8B-B14F-4D97-AF65-F5344CB8AC3E}">
        <p14:creationId xmlns:p14="http://schemas.microsoft.com/office/powerpoint/2010/main" val="231297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62427-9B77-378E-CADB-A446CB63A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DFB4A4-26B8-C184-0E44-632594CA2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19" y="0"/>
            <a:ext cx="1226683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9D63D9A-2B58-97CF-CA71-D8F10CED4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Sealing with the Holy Spirit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7CD864-CF57-5B43-AA54-43F0EE12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Pledge: </a:t>
            </a:r>
          </a:p>
          <a:p>
            <a:pPr marL="0" indent="0">
              <a:buNone/>
            </a:pPr>
            <a:r>
              <a:rPr lang="en-US" sz="4000" dirty="0"/>
              <a:t>	First installment (NASB 2020)</a:t>
            </a:r>
          </a:p>
          <a:p>
            <a:pPr marL="0" indent="0">
              <a:buNone/>
            </a:pPr>
            <a:r>
              <a:rPr lang="en-US" sz="4000" dirty="0"/>
              <a:t>	Guarantee of our inheritance (ESV, NKJV)</a:t>
            </a:r>
          </a:p>
          <a:p>
            <a:pPr marL="0" indent="0">
              <a:buNone/>
            </a:pPr>
            <a:r>
              <a:rPr lang="en-US" sz="4000" dirty="0"/>
              <a:t>	Deposit guaranteeing our inheritance (NIV)</a:t>
            </a:r>
          </a:p>
          <a:p>
            <a:pPr marL="0" indent="0">
              <a:buNone/>
            </a:pPr>
            <a:r>
              <a:rPr lang="en-US" sz="4000" dirty="0"/>
              <a:t>	Earnest of our inheritance (KJV)</a:t>
            </a:r>
          </a:p>
        </p:txBody>
      </p:sp>
    </p:spTree>
    <p:extLst>
      <p:ext uri="{BB962C8B-B14F-4D97-AF65-F5344CB8AC3E}">
        <p14:creationId xmlns:p14="http://schemas.microsoft.com/office/powerpoint/2010/main" val="52235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F5367-9207-BCAB-26F6-027181B59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C98F10-103D-3F3D-4B2F-B8A58BF8B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838" y="0"/>
            <a:ext cx="12266838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F903F34-6EED-FAE2-C9E6-929720C08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Indwelling of the Holy Spirit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1910FB-00ED-0037-420C-A52334C6E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Romans 8:9-11</a:t>
            </a:r>
          </a:p>
          <a:p>
            <a:pPr marL="0" indent="0">
              <a:buNone/>
            </a:pPr>
            <a:r>
              <a:rPr lang="en-US" sz="4000" dirty="0"/>
              <a:t>	Dwell = Home</a:t>
            </a:r>
          </a:p>
          <a:p>
            <a:pPr marL="0" indent="0">
              <a:buNone/>
            </a:pPr>
            <a:r>
              <a:rPr lang="en-US" sz="4000" dirty="0"/>
              <a:t>	The Spirit dwells in believers</a:t>
            </a:r>
          </a:p>
          <a:p>
            <a:pPr marL="0" indent="0">
              <a:buNone/>
            </a:pPr>
            <a:r>
              <a:rPr lang="en-US" sz="4000" dirty="0"/>
              <a:t>1 Corinthians 3:16, 6:19-20</a:t>
            </a:r>
          </a:p>
          <a:p>
            <a:pPr marL="0" indent="0">
              <a:buNone/>
            </a:pPr>
            <a:r>
              <a:rPr lang="en-US" sz="4000" dirty="0"/>
              <a:t>	Temple: Set apart for worship</a:t>
            </a:r>
          </a:p>
        </p:txBody>
      </p:sp>
    </p:spTree>
    <p:extLst>
      <p:ext uri="{BB962C8B-B14F-4D97-AF65-F5344CB8AC3E}">
        <p14:creationId xmlns:p14="http://schemas.microsoft.com/office/powerpoint/2010/main" val="366061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278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Sealing &amp; Indwelling of the Holy Spirit</vt:lpstr>
      <vt:lpstr>Sealing with the Holy Spirit</vt:lpstr>
      <vt:lpstr>Sealing with the Holy Spirit</vt:lpstr>
      <vt:lpstr>Sealing with the Holy Spirit</vt:lpstr>
      <vt:lpstr>Sealing with the Holy Spirit</vt:lpstr>
      <vt:lpstr>Sealing with the Holy Spirit</vt:lpstr>
      <vt:lpstr>Sealing with the Holy Spirit</vt:lpstr>
      <vt:lpstr>Indwelling of the Holy Spirit</vt:lpstr>
      <vt:lpstr>Indwelling of the Holy Spirit</vt:lpstr>
      <vt:lpstr>Indwelling of the Holy Spirit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Kathy Youngkin</dc:creator>
  <cp:lastModifiedBy>Bobby Truax</cp:lastModifiedBy>
  <cp:revision>10</cp:revision>
  <dcterms:created xsi:type="dcterms:W3CDTF">2026-05-15T17:18:49Z</dcterms:created>
  <dcterms:modified xsi:type="dcterms:W3CDTF">2026-07-05T13:26:21Z</dcterms:modified>
</cp:coreProperties>
</file>