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5" r:id="rId6"/>
    <p:sldId id="266" r:id="rId7"/>
    <p:sldId id="278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16256000" cy="9144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36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36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36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3600" kern="1200">
        <a:solidFill>
          <a:srgbClr val="FFFFFF"/>
        </a:solidFill>
        <a:latin typeface="Gill Sans" charset="0"/>
        <a:ea typeface="+mn-ea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7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3D46C0-7360-4921-81F1-994B4AD83B4C}" v="6" dt="2026-07-11T20:52:11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99" y="294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Touchstone" userId="f9e99ce1c438de18" providerId="LiveId" clId="{15CF929D-1D89-48DB-9152-895E1DDD13B9}"/>
    <pc:docChg chg="custSel addSld modSld delMainMaster">
      <pc:chgData name="Justin Touchstone" userId="f9e99ce1c438de18" providerId="LiveId" clId="{15CF929D-1D89-48DB-9152-895E1DDD13B9}" dt="2026-07-11T20:52:11.107" v="289" actId="15"/>
      <pc:docMkLst>
        <pc:docMk/>
      </pc:docMkLst>
      <pc:sldChg chg="modSp mod modAnim">
        <pc:chgData name="Justin Touchstone" userId="f9e99ce1c438de18" providerId="LiveId" clId="{15CF929D-1D89-48DB-9152-895E1DDD13B9}" dt="2026-07-11T20:52:11.107" v="289" actId="15"/>
        <pc:sldMkLst>
          <pc:docMk/>
          <pc:sldMk cId="0" sldId="268"/>
        </pc:sldMkLst>
        <pc:spChg chg="mod">
          <ac:chgData name="Justin Touchstone" userId="f9e99ce1c438de18" providerId="LiveId" clId="{15CF929D-1D89-48DB-9152-895E1DDD13B9}" dt="2026-07-11T20:52:11.107" v="289" actId="15"/>
          <ac:spMkLst>
            <pc:docMk/>
            <pc:sldMk cId="0" sldId="268"/>
            <ac:spMk id="15365" creationId="{2DE2F3C1-592F-99DD-C976-895F5F293645}"/>
          </ac:spMkLst>
        </pc:spChg>
      </pc:sldChg>
      <pc:sldChg chg="modSp add mod modAnim">
        <pc:chgData name="Justin Touchstone" userId="f9e99ce1c438de18" providerId="LiveId" clId="{15CF929D-1D89-48DB-9152-895E1DDD13B9}" dt="2026-07-11T20:46:53.695" v="282" actId="20577"/>
        <pc:sldMkLst>
          <pc:docMk/>
          <pc:sldMk cId="2494532024" sldId="278"/>
        </pc:sldMkLst>
        <pc:spChg chg="mod">
          <ac:chgData name="Justin Touchstone" userId="f9e99ce1c438de18" providerId="LiveId" clId="{15CF929D-1D89-48DB-9152-895E1DDD13B9}" dt="2026-07-11T20:46:53.695" v="282" actId="20577"/>
          <ac:spMkLst>
            <pc:docMk/>
            <pc:sldMk cId="2494532024" sldId="278"/>
            <ac:spMk id="19461" creationId="{DB35E8BA-92F6-5D3E-7FB7-C25FC3B3322D}"/>
          </ac:spMkLst>
        </pc:spChg>
      </pc:sldChg>
      <pc:sldMasterChg chg="del delSldLayout">
        <pc:chgData name="Justin Touchstone" userId="f9e99ce1c438de18" providerId="LiveId" clId="{15CF929D-1D89-48DB-9152-895E1DDD13B9}" dt="2026-07-11T20:43:28.952" v="1"/>
        <pc:sldMasterMkLst>
          <pc:docMk/>
          <pc:sldMasterMk cId="0" sldId="2147483649"/>
        </pc:sldMasterMkLst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49"/>
            <pc:sldLayoutMk cId="518607971" sldId="2147483673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49"/>
            <pc:sldLayoutMk cId="136816166" sldId="2147483674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49"/>
            <pc:sldLayoutMk cId="2707780605" sldId="2147483675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49"/>
            <pc:sldLayoutMk cId="2309105284" sldId="2147483676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49"/>
            <pc:sldLayoutMk cId="2748053019" sldId="2147483677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49"/>
            <pc:sldLayoutMk cId="4193516326" sldId="2147483678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49"/>
            <pc:sldLayoutMk cId="1243148856" sldId="2147483679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49"/>
            <pc:sldLayoutMk cId="2237156830" sldId="2147483680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49"/>
            <pc:sldLayoutMk cId="655872146" sldId="2147483681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49"/>
            <pc:sldLayoutMk cId="2435592284" sldId="2147483682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49"/>
            <pc:sldLayoutMk cId="2043196804" sldId="2147483683"/>
          </pc:sldLayoutMkLst>
        </pc:sldLayoutChg>
      </pc:sldMasterChg>
      <pc:sldMasterChg chg="del delSldLayout">
        <pc:chgData name="Justin Touchstone" userId="f9e99ce1c438de18" providerId="LiveId" clId="{15CF929D-1D89-48DB-9152-895E1DDD13B9}" dt="2026-07-11T20:43:28.952" v="1"/>
        <pc:sldMasterMkLst>
          <pc:docMk/>
          <pc:sldMasterMk cId="0" sldId="2147483650"/>
        </pc:sldMasterMkLst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0"/>
            <pc:sldLayoutMk cId="4057857986" sldId="2147483684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0"/>
            <pc:sldLayoutMk cId="1246197046" sldId="2147483685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0"/>
            <pc:sldLayoutMk cId="154205662" sldId="2147483686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0"/>
            <pc:sldLayoutMk cId="3709794888" sldId="2147483687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0"/>
            <pc:sldLayoutMk cId="2504361904" sldId="2147483688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0"/>
            <pc:sldLayoutMk cId="1937156468" sldId="2147483689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0"/>
            <pc:sldLayoutMk cId="572855431" sldId="2147483690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0"/>
            <pc:sldLayoutMk cId="72478007" sldId="2147483691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0"/>
            <pc:sldLayoutMk cId="3519097973" sldId="2147483692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0"/>
            <pc:sldLayoutMk cId="3721795982" sldId="2147483693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0"/>
            <pc:sldLayoutMk cId="3285931790" sldId="2147483694"/>
          </pc:sldLayoutMkLst>
        </pc:sldLayoutChg>
      </pc:sldMasterChg>
      <pc:sldMasterChg chg="del delSldLayout">
        <pc:chgData name="Justin Touchstone" userId="f9e99ce1c438de18" providerId="LiveId" clId="{15CF929D-1D89-48DB-9152-895E1DDD13B9}" dt="2026-07-11T20:43:28.952" v="1"/>
        <pc:sldMasterMkLst>
          <pc:docMk/>
          <pc:sldMasterMk cId="0" sldId="2147483651"/>
        </pc:sldMasterMkLst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1"/>
            <pc:sldLayoutMk cId="1509597496" sldId="2147483695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1"/>
            <pc:sldLayoutMk cId="4216985253" sldId="2147483696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1"/>
            <pc:sldLayoutMk cId="4010239808" sldId="2147483697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1"/>
            <pc:sldLayoutMk cId="1117490576" sldId="2147483698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1"/>
            <pc:sldLayoutMk cId="1652005295" sldId="2147483699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1"/>
            <pc:sldLayoutMk cId="505544423" sldId="2147483700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1"/>
            <pc:sldLayoutMk cId="3568617600" sldId="2147483701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1"/>
            <pc:sldLayoutMk cId="264879484" sldId="2147483702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1"/>
            <pc:sldLayoutMk cId="1140149386" sldId="2147483703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1"/>
            <pc:sldLayoutMk cId="3611672963" sldId="2147483704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1"/>
            <pc:sldLayoutMk cId="3871050742" sldId="2147483705"/>
          </pc:sldLayoutMkLst>
        </pc:sldLayoutChg>
      </pc:sldMasterChg>
      <pc:sldMasterChg chg="del delSldLayout">
        <pc:chgData name="Justin Touchstone" userId="f9e99ce1c438de18" providerId="LiveId" clId="{15CF929D-1D89-48DB-9152-895E1DDD13B9}" dt="2026-07-11T20:43:28.952" v="1"/>
        <pc:sldMasterMkLst>
          <pc:docMk/>
          <pc:sldMasterMk cId="0" sldId="2147483652"/>
        </pc:sldMasterMkLst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2"/>
            <pc:sldLayoutMk cId="1167184936" sldId="2147483706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2"/>
            <pc:sldLayoutMk cId="3063862200" sldId="2147483707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2"/>
            <pc:sldLayoutMk cId="3382398291" sldId="2147483708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2"/>
            <pc:sldLayoutMk cId="2667855362" sldId="2147483709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2"/>
            <pc:sldLayoutMk cId="1890882152" sldId="2147483710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2"/>
            <pc:sldLayoutMk cId="37994965" sldId="2147483711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2"/>
            <pc:sldLayoutMk cId="3605319306" sldId="2147483712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2"/>
            <pc:sldLayoutMk cId="2896955514" sldId="2147483713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2"/>
            <pc:sldLayoutMk cId="3675197333" sldId="2147483714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2"/>
            <pc:sldLayoutMk cId="909642051" sldId="2147483715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2"/>
            <pc:sldLayoutMk cId="2622404227" sldId="2147483716"/>
          </pc:sldLayoutMkLst>
        </pc:sldLayoutChg>
      </pc:sldMasterChg>
      <pc:sldMasterChg chg="del delSldLayout">
        <pc:chgData name="Justin Touchstone" userId="f9e99ce1c438de18" providerId="LiveId" clId="{15CF929D-1D89-48DB-9152-895E1DDD13B9}" dt="2026-07-11T20:43:28.952" v="1"/>
        <pc:sldMasterMkLst>
          <pc:docMk/>
          <pc:sldMasterMk cId="0" sldId="2147483653"/>
        </pc:sldMasterMkLst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3"/>
            <pc:sldLayoutMk cId="1977547705" sldId="2147483717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3"/>
            <pc:sldLayoutMk cId="2814479237" sldId="2147483718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3"/>
            <pc:sldLayoutMk cId="3786864999" sldId="2147483719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3"/>
            <pc:sldLayoutMk cId="424077769" sldId="2147483720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3"/>
            <pc:sldLayoutMk cId="1964041786" sldId="2147483721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3"/>
            <pc:sldLayoutMk cId="1830256787" sldId="2147483722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3"/>
            <pc:sldLayoutMk cId="1315807415" sldId="2147483723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3"/>
            <pc:sldLayoutMk cId="997383853" sldId="2147483724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3"/>
            <pc:sldLayoutMk cId="2688728637" sldId="2147483725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3"/>
            <pc:sldLayoutMk cId="1917202292" sldId="2147483726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3"/>
            <pc:sldLayoutMk cId="3740892383" sldId="2147483727"/>
          </pc:sldLayoutMkLst>
        </pc:sldLayoutChg>
      </pc:sldMasterChg>
      <pc:sldMasterChg chg="del delSldLayout">
        <pc:chgData name="Justin Touchstone" userId="f9e99ce1c438de18" providerId="LiveId" clId="{15CF929D-1D89-48DB-9152-895E1DDD13B9}" dt="2026-07-11T20:43:28.952" v="1"/>
        <pc:sldMasterMkLst>
          <pc:docMk/>
          <pc:sldMasterMk cId="0" sldId="2147483654"/>
        </pc:sldMasterMkLst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4"/>
            <pc:sldLayoutMk cId="930692306" sldId="2147483728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4"/>
            <pc:sldLayoutMk cId="54485629" sldId="2147483729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4"/>
            <pc:sldLayoutMk cId="2601460945" sldId="2147483730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4"/>
            <pc:sldLayoutMk cId="1901699499" sldId="2147483731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4"/>
            <pc:sldLayoutMk cId="1905688372" sldId="2147483732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4"/>
            <pc:sldLayoutMk cId="3952565906" sldId="2147483733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4"/>
            <pc:sldLayoutMk cId="1468634775" sldId="2147483734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4"/>
            <pc:sldLayoutMk cId="2951211746" sldId="2147483735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4"/>
            <pc:sldLayoutMk cId="3287588111" sldId="2147483736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4"/>
            <pc:sldLayoutMk cId="366907305" sldId="2147483737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4"/>
            <pc:sldLayoutMk cId="2563527509" sldId="2147483738"/>
          </pc:sldLayoutMkLst>
        </pc:sldLayoutChg>
      </pc:sldMasterChg>
      <pc:sldMasterChg chg="del delSldLayout">
        <pc:chgData name="Justin Touchstone" userId="f9e99ce1c438de18" providerId="LiveId" clId="{15CF929D-1D89-48DB-9152-895E1DDD13B9}" dt="2026-07-11T20:43:28.952" v="1"/>
        <pc:sldMasterMkLst>
          <pc:docMk/>
          <pc:sldMasterMk cId="0" sldId="2147483655"/>
        </pc:sldMasterMkLst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5"/>
            <pc:sldLayoutMk cId="2316758160" sldId="2147483739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5"/>
            <pc:sldLayoutMk cId="3594954430" sldId="2147483740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5"/>
            <pc:sldLayoutMk cId="1852699377" sldId="2147483741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5"/>
            <pc:sldLayoutMk cId="1472814626" sldId="2147483742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5"/>
            <pc:sldLayoutMk cId="663498105" sldId="2147483743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5"/>
            <pc:sldLayoutMk cId="1315702704" sldId="2147483744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5"/>
            <pc:sldLayoutMk cId="3808163095" sldId="2147483745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5"/>
            <pc:sldLayoutMk cId="2558145317" sldId="2147483746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5"/>
            <pc:sldLayoutMk cId="2134243330" sldId="2147483747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5"/>
            <pc:sldLayoutMk cId="2905574704" sldId="2147483748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5"/>
            <pc:sldLayoutMk cId="131493011" sldId="2147483749"/>
          </pc:sldLayoutMkLst>
        </pc:sldLayoutChg>
      </pc:sldMasterChg>
      <pc:sldMasterChg chg="del delSldLayout">
        <pc:chgData name="Justin Touchstone" userId="f9e99ce1c438de18" providerId="LiveId" clId="{15CF929D-1D89-48DB-9152-895E1DDD13B9}" dt="2026-07-11T20:43:28.952" v="1"/>
        <pc:sldMasterMkLst>
          <pc:docMk/>
          <pc:sldMasterMk cId="0" sldId="2147483656"/>
        </pc:sldMasterMkLst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6"/>
            <pc:sldLayoutMk cId="3744353385" sldId="2147483750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6"/>
            <pc:sldLayoutMk cId="1071988454" sldId="2147483751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6"/>
            <pc:sldLayoutMk cId="1307448232" sldId="2147483752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6"/>
            <pc:sldLayoutMk cId="2457695820" sldId="2147483753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6"/>
            <pc:sldLayoutMk cId="2462546240" sldId="2147483754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6"/>
            <pc:sldLayoutMk cId="1120648607" sldId="2147483755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6"/>
            <pc:sldLayoutMk cId="92275528" sldId="2147483756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6"/>
            <pc:sldLayoutMk cId="3411110451" sldId="2147483757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6"/>
            <pc:sldLayoutMk cId="415515948" sldId="2147483758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6"/>
            <pc:sldLayoutMk cId="3196804906" sldId="2147483759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6"/>
            <pc:sldLayoutMk cId="2269300607" sldId="2147483760"/>
          </pc:sldLayoutMkLst>
        </pc:sldLayoutChg>
      </pc:sldMasterChg>
      <pc:sldMasterChg chg="del delSldLayout">
        <pc:chgData name="Justin Touchstone" userId="f9e99ce1c438de18" providerId="LiveId" clId="{15CF929D-1D89-48DB-9152-895E1DDD13B9}" dt="2026-07-11T20:43:28.952" v="1"/>
        <pc:sldMasterMkLst>
          <pc:docMk/>
          <pc:sldMasterMk cId="0" sldId="2147483657"/>
        </pc:sldMasterMkLst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7"/>
            <pc:sldLayoutMk cId="708073818" sldId="2147483761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7"/>
            <pc:sldLayoutMk cId="2812333619" sldId="2147483762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7"/>
            <pc:sldLayoutMk cId="3524807797" sldId="2147483763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7"/>
            <pc:sldLayoutMk cId="4190146793" sldId="2147483764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7"/>
            <pc:sldLayoutMk cId="2366393429" sldId="2147483765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7"/>
            <pc:sldLayoutMk cId="1331198293" sldId="2147483766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7"/>
            <pc:sldLayoutMk cId="462500973" sldId="2147483767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7"/>
            <pc:sldLayoutMk cId="4184714302" sldId="2147483768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7"/>
            <pc:sldLayoutMk cId="3061506384" sldId="2147483769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7"/>
            <pc:sldLayoutMk cId="2100281447" sldId="2147483770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7"/>
            <pc:sldLayoutMk cId="2151549284" sldId="2147483771"/>
          </pc:sldLayoutMkLst>
        </pc:sldLayoutChg>
      </pc:sldMasterChg>
      <pc:sldMasterChg chg="del delSldLayout">
        <pc:chgData name="Justin Touchstone" userId="f9e99ce1c438de18" providerId="LiveId" clId="{15CF929D-1D89-48DB-9152-895E1DDD13B9}" dt="2026-07-11T20:43:28.952" v="1"/>
        <pc:sldMasterMkLst>
          <pc:docMk/>
          <pc:sldMasterMk cId="0" sldId="2147483658"/>
        </pc:sldMasterMkLst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8"/>
            <pc:sldLayoutMk cId="2742890620" sldId="2147483772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8"/>
            <pc:sldLayoutMk cId="1834738522" sldId="2147483773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8"/>
            <pc:sldLayoutMk cId="1025245318" sldId="2147483774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8"/>
            <pc:sldLayoutMk cId="3062715748" sldId="2147483775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8"/>
            <pc:sldLayoutMk cId="3644258993" sldId="2147483776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8"/>
            <pc:sldLayoutMk cId="3710159405" sldId="2147483777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8"/>
            <pc:sldLayoutMk cId="3897699943" sldId="2147483778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8"/>
            <pc:sldLayoutMk cId="3838662400" sldId="2147483779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8"/>
            <pc:sldLayoutMk cId="2861365205" sldId="2147483780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8"/>
            <pc:sldLayoutMk cId="3577341260" sldId="2147483781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8"/>
            <pc:sldLayoutMk cId="137185615" sldId="2147483782"/>
          </pc:sldLayoutMkLst>
        </pc:sldLayoutChg>
      </pc:sldMasterChg>
      <pc:sldMasterChg chg="del delSldLayout">
        <pc:chgData name="Justin Touchstone" userId="f9e99ce1c438de18" providerId="LiveId" clId="{15CF929D-1D89-48DB-9152-895E1DDD13B9}" dt="2026-07-11T20:43:28.952" v="1"/>
        <pc:sldMasterMkLst>
          <pc:docMk/>
          <pc:sldMasterMk cId="0" sldId="2147483659"/>
        </pc:sldMasterMkLst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9"/>
            <pc:sldLayoutMk cId="3607171298" sldId="2147483783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9"/>
            <pc:sldLayoutMk cId="986795382" sldId="2147483784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9"/>
            <pc:sldLayoutMk cId="1166268530" sldId="2147483785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9"/>
            <pc:sldLayoutMk cId="3381596274" sldId="2147483786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9"/>
            <pc:sldLayoutMk cId="832101667" sldId="2147483787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9"/>
            <pc:sldLayoutMk cId="2035286756" sldId="2147483788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9"/>
            <pc:sldLayoutMk cId="3931923163" sldId="2147483789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9"/>
            <pc:sldLayoutMk cId="3973359730" sldId="2147483790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9"/>
            <pc:sldLayoutMk cId="2738168667" sldId="2147483791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9"/>
            <pc:sldLayoutMk cId="1547946449" sldId="2147483792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59"/>
            <pc:sldLayoutMk cId="1420826714" sldId="2147483793"/>
          </pc:sldLayoutMkLst>
        </pc:sldLayoutChg>
      </pc:sldMasterChg>
      <pc:sldMasterChg chg="del delSldLayout">
        <pc:chgData name="Justin Touchstone" userId="f9e99ce1c438de18" providerId="LiveId" clId="{15CF929D-1D89-48DB-9152-895E1DDD13B9}" dt="2026-07-11T20:43:28.952" v="1"/>
        <pc:sldMasterMkLst>
          <pc:docMk/>
          <pc:sldMasterMk cId="0" sldId="2147483660"/>
        </pc:sldMasterMkLst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60"/>
            <pc:sldLayoutMk cId="1465956214" sldId="2147483794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60"/>
            <pc:sldLayoutMk cId="2732385059" sldId="2147483795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60"/>
            <pc:sldLayoutMk cId="3164090542" sldId="2147483796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60"/>
            <pc:sldLayoutMk cId="10503797" sldId="2147483797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60"/>
            <pc:sldLayoutMk cId="1165262692" sldId="2147483798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60"/>
            <pc:sldLayoutMk cId="20680457" sldId="2147483799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60"/>
            <pc:sldLayoutMk cId="774012826" sldId="2147483800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60"/>
            <pc:sldLayoutMk cId="337191474" sldId="2147483801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60"/>
            <pc:sldLayoutMk cId="1046612991" sldId="2147483802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60"/>
            <pc:sldLayoutMk cId="3660330639" sldId="2147483803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60"/>
            <pc:sldLayoutMk cId="2850954544" sldId="2147483804"/>
          </pc:sldLayoutMkLst>
        </pc:sldLayoutChg>
      </pc:sldMasterChg>
      <pc:sldMasterChg chg="del delSldLayout">
        <pc:chgData name="Justin Touchstone" userId="f9e99ce1c438de18" providerId="LiveId" clId="{15CF929D-1D89-48DB-9152-895E1DDD13B9}" dt="2026-07-11T20:43:28.952" v="1"/>
        <pc:sldMasterMkLst>
          <pc:docMk/>
          <pc:sldMasterMk cId="0" sldId="2147483661"/>
        </pc:sldMasterMkLst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61"/>
            <pc:sldLayoutMk cId="1927749974" sldId="2147483805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61"/>
            <pc:sldLayoutMk cId="3342533865" sldId="2147483806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61"/>
            <pc:sldLayoutMk cId="3073214037" sldId="2147483807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61"/>
            <pc:sldLayoutMk cId="440099030" sldId="2147483808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61"/>
            <pc:sldLayoutMk cId="2801219440" sldId="2147483809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61"/>
            <pc:sldLayoutMk cId="764210339" sldId="2147483810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61"/>
            <pc:sldLayoutMk cId="1903909052" sldId="2147483811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61"/>
            <pc:sldLayoutMk cId="3782100556" sldId="2147483812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61"/>
            <pc:sldLayoutMk cId="513088407" sldId="2147483813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61"/>
            <pc:sldLayoutMk cId="823188292" sldId="2147483814"/>
          </pc:sldLayoutMkLst>
        </pc:sldLayoutChg>
        <pc:sldLayoutChg chg="del">
          <pc:chgData name="Justin Touchstone" userId="f9e99ce1c438de18" providerId="LiveId" clId="{15CF929D-1D89-48DB-9152-895E1DDD13B9}" dt="2026-07-11T20:43:28.952" v="1"/>
          <pc:sldLayoutMkLst>
            <pc:docMk/>
            <pc:sldMasterMk cId="0" sldId="2147483661"/>
            <pc:sldLayoutMk cId="203066100" sldId="214748381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497013"/>
            <a:ext cx="12192000" cy="3182937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4802188"/>
            <a:ext cx="121920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45273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491928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04625" y="1536700"/>
            <a:ext cx="3482975" cy="422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700" y="1536700"/>
            <a:ext cx="10296525" cy="422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9870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20906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663" y="2279650"/>
            <a:ext cx="14020800" cy="380365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663" y="6119813"/>
            <a:ext cx="14020800" cy="20002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837984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700" y="4711700"/>
            <a:ext cx="6889750" cy="105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7850" y="4711700"/>
            <a:ext cx="6889750" cy="105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012505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188" y="487363"/>
            <a:ext cx="14020800" cy="17668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188" y="2241550"/>
            <a:ext cx="6877050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188" y="3340100"/>
            <a:ext cx="6877050" cy="4913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0" y="2241550"/>
            <a:ext cx="6910388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0" y="3340100"/>
            <a:ext cx="6910388" cy="4913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327392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493397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24906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388" y="1316038"/>
            <a:ext cx="8229600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38519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10388" y="1316038"/>
            <a:ext cx="8229600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66352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B54B03AE-0EC4-E207-0C94-518B53845A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5700" y="1536700"/>
            <a:ext cx="139319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91DF450C-1598-4968-4355-830D948D45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55700" y="4711700"/>
            <a:ext cx="139319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Gill Sans" charset="0"/>
              </a:rPr>
              <a:t>Second level</a:t>
            </a:r>
          </a:p>
          <a:p>
            <a:pPr lvl="2"/>
            <a:r>
              <a:rPr lang="en-US" altLang="en-US">
                <a:sym typeface="Gill Sans" charset="0"/>
              </a:rPr>
              <a:t>Third level</a:t>
            </a:r>
          </a:p>
          <a:p>
            <a:pPr lvl="3"/>
            <a:r>
              <a:rPr lang="en-US" altLang="en-US">
                <a:sym typeface="Gill Sans" charset="0"/>
              </a:rPr>
              <a:t>Fourth level</a:t>
            </a:r>
          </a:p>
          <a:p>
            <a:pPr lvl="4"/>
            <a:r>
              <a:rPr lang="en-US" alt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6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Gill Sans" charset="0"/>
          <a:cs typeface="ヒラギノ角ゴ ProN W3" charset="0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2793DEFA-3C66-3E07-4435-8DA116D65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59000"/>
              </a:srgbClr>
            </a:outerShdw>
          </a:effectLst>
        </p:spPr>
      </p:pic>
      <p:sp>
        <p:nvSpPr>
          <p:cNvPr id="14339" name="Rectangle 2">
            <a:extLst>
              <a:ext uri="{FF2B5EF4-FFF2-40B4-BE49-F238E27FC236}">
                <a16:creationId xmlns:a16="http://schemas.microsoft.com/office/drawing/2014/main" id="{D002D6AE-4E7D-8C9A-455E-17BDECA48CBA}"/>
              </a:ext>
            </a:extLst>
          </p:cNvPr>
          <p:cNvSpPr>
            <a:spLocks/>
          </p:cNvSpPr>
          <p:nvPr/>
        </p:nvSpPr>
        <p:spPr bwMode="auto">
          <a:xfrm>
            <a:off x="736600" y="1143000"/>
            <a:ext cx="14528800" cy="6781800"/>
          </a:xfrm>
          <a:prstGeom prst="rect">
            <a:avLst/>
          </a:prstGeom>
          <a:solidFill>
            <a:schemeClr val="accent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73E4C65-9B03-50BA-5B4B-21CCDC282E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00100"/>
            <a:ext cx="16256000" cy="5105400"/>
          </a:xfrm>
          <a:effectLst>
            <a:outerShdw blurRad="127000" dist="38099" dir="5400000" algn="ctr" rotWithShape="0">
              <a:schemeClr val="bg2">
                <a:alpha val="56000"/>
              </a:schemeClr>
            </a:outerShdw>
          </a:effectLst>
        </p:spPr>
        <p:txBody>
          <a:bodyPr anchor="ctr"/>
          <a:lstStyle/>
          <a:p>
            <a:pPr eaLnBrk="1" hangingPunct="1">
              <a:lnSpc>
                <a:spcPct val="70000"/>
              </a:lnSpc>
              <a:defRPr/>
            </a:pPr>
            <a:r>
              <a:rPr lang="en-US" sz="8800" dirty="0"/>
              <a:t>Remembering Mercy: How the Gospel Shapes Humility and Empathy</a:t>
            </a:r>
            <a:endParaRPr lang="en-US" altLang="en-US" sz="13800" dirty="0">
              <a:latin typeface="League Gothic Regular" charset="0"/>
              <a:sym typeface="League Gothic Regular" charset="0"/>
            </a:endParaRP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27B17DBB-D29F-3F5F-E698-865D06107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0" y="6908800"/>
            <a:ext cx="10160000" cy="863600"/>
          </a:xfrm>
          <a:effectLst>
            <a:outerShdw blurRad="127000" dist="38099" dir="5400000" algn="ctr" rotWithShape="0">
              <a:schemeClr val="bg2">
                <a:alpha val="56000"/>
              </a:scheme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altLang="en-US" sz="5500" dirty="0">
                <a:latin typeface="League Gothic Regular" charset="0"/>
                <a:cs typeface="League Gothic Regular" charset="0"/>
                <a:sym typeface="League Gothic Regular" charset="0"/>
              </a:rPr>
              <a:t>Titus 3:1-11 </a:t>
            </a:r>
            <a:endParaRPr lang="en-US" altLang="en-US" sz="5500" dirty="0">
              <a:latin typeface="League Gothic Regular" charset="0"/>
              <a:sym typeface="League Gothic Regular" charset="0"/>
            </a:endParaRPr>
          </a:p>
        </p:txBody>
      </p:sp>
      <p:sp>
        <p:nvSpPr>
          <p:cNvPr id="15365" name="Line 5">
            <a:extLst>
              <a:ext uri="{FF2B5EF4-FFF2-40B4-BE49-F238E27FC236}">
                <a16:creationId xmlns:a16="http://schemas.microsoft.com/office/drawing/2014/main" id="{ECD08373-28CC-B6B7-A448-BD62F1E674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3150" y="6489700"/>
            <a:ext cx="9013825" cy="0"/>
          </a:xfrm>
          <a:prstGeom prst="line">
            <a:avLst/>
          </a:prstGeom>
          <a:noFill/>
          <a:ln w="1016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27000" dist="38099" dir="5400000" algn="ctr" rotWithShape="0">
              <a:schemeClr val="bg2">
                <a:alpha val="56000"/>
              </a:schemeClr>
            </a:outerShdw>
          </a:effec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DE954-62D6-1571-7078-DD013B964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DB8943BA-AFB2-6549-2BC8-A20CDFAB8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>
            <a:extLst>
              <a:ext uri="{FF2B5EF4-FFF2-40B4-BE49-F238E27FC236}">
                <a16:creationId xmlns:a16="http://schemas.microsoft.com/office/drawing/2014/main" id="{E8E67511-E72D-DAC0-E8F8-01B6C17BB74E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6256000" cy="9144000"/>
          </a:xfrm>
          <a:prstGeom prst="rect">
            <a:avLst/>
          </a:prstGeom>
          <a:solidFill>
            <a:schemeClr val="accent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D85BA014-9114-7036-6268-E10CCCC3F64E}"/>
              </a:ext>
            </a:extLst>
          </p:cNvPr>
          <p:cNvSpPr>
            <a:spLocks/>
          </p:cNvSpPr>
          <p:nvPr/>
        </p:nvSpPr>
        <p:spPr bwMode="auto">
          <a:xfrm>
            <a:off x="1066800" y="660400"/>
            <a:ext cx="14122400" cy="6324600"/>
          </a:xfrm>
          <a:prstGeom prst="rect">
            <a:avLst/>
          </a:prstGeom>
          <a:noFill/>
          <a:ln>
            <a:noFill/>
          </a:ln>
          <a:effectLst>
            <a:outerShdw blurRad="127000" dist="38099" dir="5400000" algn="ctr" rotWithShape="0">
              <a:schemeClr val="bg2">
                <a:alpha val="56000"/>
              </a:schemeClr>
            </a:outerShdw>
          </a:effectLst>
        </p:spPr>
        <p:txBody>
          <a:bodyPr lIns="38100" tIns="38100" rIns="38100" bIns="3810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eaLnBrk="1" hangingPunct="1">
              <a:defRPr/>
            </a:pPr>
            <a:endParaRPr lang="en-US" sz="3600" dirty="0"/>
          </a:p>
        </p:txBody>
      </p:sp>
      <p:sp>
        <p:nvSpPr>
          <p:cNvPr id="15365" name="TextBox 1">
            <a:extLst>
              <a:ext uri="{FF2B5EF4-FFF2-40B4-BE49-F238E27FC236}">
                <a16:creationId xmlns:a16="http://schemas.microsoft.com/office/drawing/2014/main" id="{31D21F44-964D-5EAC-93F3-F2FA8EF21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45260"/>
            <a:ext cx="15392400" cy="7386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endParaRPr lang="en-US" altLang="en-US" sz="3600" b="1" dirty="0">
              <a:solidFill>
                <a:srgbClr val="FFFFFF"/>
              </a:solidFill>
            </a:endParaRPr>
          </a:p>
          <a:p>
            <a:pPr algn="l" eaLnBrk="1" hangingPunct="1"/>
            <a:r>
              <a:rPr lang="en-US" altLang="en-US" sz="5400" b="1" dirty="0">
                <a:solidFill>
                  <a:srgbClr val="FFFFFF"/>
                </a:solidFill>
              </a:rPr>
              <a:t>OUR SALVATION - </a:t>
            </a:r>
            <a:r>
              <a:rPr lang="en-US" sz="5400" b="1" dirty="0"/>
              <a:t>REMEMBER WHAT GOD DID</a:t>
            </a:r>
            <a:endParaRPr lang="en-US" altLang="en-US" sz="5400" b="1" dirty="0">
              <a:solidFill>
                <a:srgbClr val="FFFFFF"/>
              </a:solidFill>
            </a:endParaRPr>
          </a:p>
          <a:p>
            <a:pPr algn="l" eaLnBrk="1" hangingPunct="1"/>
            <a:endParaRPr lang="en-US" altLang="en-US" sz="5400" b="1" dirty="0">
              <a:solidFill>
                <a:srgbClr val="FFFFFF"/>
              </a:solidFill>
            </a:endParaRPr>
          </a:p>
          <a:p>
            <a:pPr algn="l" eaLnBrk="1" hangingPunct="1"/>
            <a:r>
              <a:rPr lang="en-US" sz="4000" dirty="0"/>
              <a:t>Titus 3:4–7 </a:t>
            </a:r>
            <a:r>
              <a:rPr lang="en-US" sz="4000" baseline="30000" dirty="0"/>
              <a:t>4 </a:t>
            </a:r>
            <a:r>
              <a:rPr lang="en-US" sz="4000" dirty="0"/>
              <a:t>But when the kindness of God our Savior and his love for mankind appeared, </a:t>
            </a:r>
            <a:r>
              <a:rPr lang="en-US" sz="4000" baseline="30000" dirty="0"/>
              <a:t>5 </a:t>
            </a:r>
            <a:r>
              <a:rPr lang="en-US" sz="4000" dirty="0"/>
              <a:t>he saved us—not by works of righteousness that we had done, but according to his mercy—through the washing of regeneration and renewal by the Holy Spirit. </a:t>
            </a:r>
            <a:r>
              <a:rPr lang="en-US" sz="4000" baseline="30000" dirty="0"/>
              <a:t>6 </a:t>
            </a:r>
            <a:r>
              <a:rPr lang="en-US" sz="4000" dirty="0"/>
              <a:t>He poured out his Spirit on us abundantly through Jesus Christ our Savior </a:t>
            </a:r>
            <a:r>
              <a:rPr lang="en-US" sz="4000" baseline="30000" dirty="0"/>
              <a:t>7 </a:t>
            </a:r>
            <a:r>
              <a:rPr lang="en-US" sz="4000" dirty="0"/>
              <a:t>so that, having been justified by his grace, we may become heirs with the hope of eternal life.</a:t>
            </a:r>
          </a:p>
          <a:p>
            <a:pPr algn="l" eaLnBrk="1" hangingPunct="1"/>
            <a:r>
              <a:rPr lang="en-US" altLang="en-US" sz="5400" dirty="0">
                <a:solidFill>
                  <a:srgbClr val="FFFFFF"/>
                </a:solidFill>
              </a:rPr>
              <a:t> </a:t>
            </a:r>
          </a:p>
          <a:p>
            <a:pPr algn="l" eaLnBrk="1" hangingPunct="1"/>
            <a:endParaRPr lang="en-US" alt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9485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C3CBE-22CA-76FF-13D3-68653F306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87AAB677-3083-1FAF-0064-85718BBA1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>
            <a:extLst>
              <a:ext uri="{FF2B5EF4-FFF2-40B4-BE49-F238E27FC236}">
                <a16:creationId xmlns:a16="http://schemas.microsoft.com/office/drawing/2014/main" id="{6EC933B4-7E1B-0D3C-8AEC-E3F89C3E5D79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6256000" cy="9144000"/>
          </a:xfrm>
          <a:prstGeom prst="rect">
            <a:avLst/>
          </a:prstGeom>
          <a:solidFill>
            <a:schemeClr val="accent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D31E41F8-804E-4BFF-69E2-166D694A1623}"/>
              </a:ext>
            </a:extLst>
          </p:cNvPr>
          <p:cNvSpPr>
            <a:spLocks/>
          </p:cNvSpPr>
          <p:nvPr/>
        </p:nvSpPr>
        <p:spPr bwMode="auto">
          <a:xfrm>
            <a:off x="1066800" y="660400"/>
            <a:ext cx="14122400" cy="6324600"/>
          </a:xfrm>
          <a:prstGeom prst="rect">
            <a:avLst/>
          </a:prstGeom>
          <a:noFill/>
          <a:ln>
            <a:noFill/>
          </a:ln>
          <a:effectLst>
            <a:outerShdw blurRad="127000" dist="38099" dir="5400000" algn="ctr" rotWithShape="0">
              <a:schemeClr val="bg2">
                <a:alpha val="56000"/>
              </a:schemeClr>
            </a:outerShdw>
          </a:effectLst>
        </p:spPr>
        <p:txBody>
          <a:bodyPr lIns="38100" tIns="38100" rIns="38100" bIns="3810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eaLnBrk="1" hangingPunct="1">
              <a:defRPr/>
            </a:pPr>
            <a:endParaRPr lang="en-US" sz="3600" dirty="0"/>
          </a:p>
        </p:txBody>
      </p:sp>
      <p:sp>
        <p:nvSpPr>
          <p:cNvPr id="15365" name="TextBox 1">
            <a:extLst>
              <a:ext uri="{FF2B5EF4-FFF2-40B4-BE49-F238E27FC236}">
                <a16:creationId xmlns:a16="http://schemas.microsoft.com/office/drawing/2014/main" id="{C5714EC6-89D0-C610-B939-2F2C7199A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45260"/>
            <a:ext cx="15392400" cy="63401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endParaRPr lang="en-US" altLang="en-US" sz="3600" b="1" dirty="0">
              <a:solidFill>
                <a:srgbClr val="FFFFFF"/>
              </a:solidFill>
            </a:endParaRPr>
          </a:p>
          <a:p>
            <a:pPr algn="l" eaLnBrk="1" hangingPunct="1"/>
            <a:r>
              <a:rPr lang="en-US" altLang="en-US" sz="5400" b="1" dirty="0">
                <a:solidFill>
                  <a:srgbClr val="FFFFFF"/>
                </a:solidFill>
              </a:rPr>
              <a:t>OUR SALVATION</a:t>
            </a:r>
          </a:p>
          <a:p>
            <a:pPr algn="l" eaLnBrk="1" hangingPunct="1"/>
            <a:endParaRPr lang="en-US" sz="4000" dirty="0"/>
          </a:p>
          <a:p>
            <a:pPr algn="l" eaLnBrk="1" hangingPunct="1"/>
            <a:r>
              <a:rPr lang="en-US" sz="4000" dirty="0"/>
              <a:t>Those first words change everything.</a:t>
            </a:r>
            <a:endParaRPr lang="en-US" altLang="en-US" sz="4000" b="1" dirty="0">
              <a:solidFill>
                <a:srgbClr val="FFFFFF"/>
              </a:solidFill>
            </a:endParaRPr>
          </a:p>
          <a:p>
            <a:pPr algn="l" eaLnBrk="1" hangingPunct="1"/>
            <a:r>
              <a:rPr lang="en-US" sz="4000" b="1" i="1" dirty="0"/>
              <a:t>But when the kindness of God our Savior and his love for mankind appeared</a:t>
            </a:r>
          </a:p>
          <a:p>
            <a:pPr algn="l" eaLnBrk="1" hangingPunct="1"/>
            <a:endParaRPr lang="en-US" altLang="en-US" sz="4000" b="1" dirty="0">
              <a:solidFill>
                <a:srgbClr val="FFFFFF"/>
              </a:solidFill>
            </a:endParaRPr>
          </a:p>
          <a:p>
            <a:pPr algn="l" eaLnBrk="1" hangingPunct="1"/>
            <a:endParaRPr lang="en-US" altLang="en-US" sz="4000" b="1" dirty="0">
              <a:solidFill>
                <a:srgbClr val="FFFFFF"/>
              </a:solidFill>
            </a:endParaRPr>
          </a:p>
          <a:p>
            <a:pPr algn="l" eaLnBrk="1" hangingPunct="1"/>
            <a:r>
              <a:rPr lang="en-US" sz="4000" dirty="0"/>
              <a:t>Then Paul says: </a:t>
            </a:r>
            <a:r>
              <a:rPr lang="en-US" sz="4000" b="1" dirty="0"/>
              <a:t>"He saved us."</a:t>
            </a:r>
            <a:endParaRPr lang="en-US" sz="4000" dirty="0"/>
          </a:p>
          <a:p>
            <a:pPr algn="l" eaLnBrk="1" hangingPunct="1"/>
            <a:endParaRPr lang="en-US" alt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539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096E9-5248-1C14-1317-EEEE01CF3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79C5F0CD-2A8E-1D2E-DD4D-53202ABBF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>
            <a:extLst>
              <a:ext uri="{FF2B5EF4-FFF2-40B4-BE49-F238E27FC236}">
                <a16:creationId xmlns:a16="http://schemas.microsoft.com/office/drawing/2014/main" id="{1DA24F8E-A934-F8C9-019F-234505749F40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6256000" cy="9144000"/>
          </a:xfrm>
          <a:prstGeom prst="rect">
            <a:avLst/>
          </a:prstGeom>
          <a:solidFill>
            <a:schemeClr val="accent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D34CBB45-6C3C-FE99-07E1-A767CFBECF97}"/>
              </a:ext>
            </a:extLst>
          </p:cNvPr>
          <p:cNvSpPr>
            <a:spLocks/>
          </p:cNvSpPr>
          <p:nvPr/>
        </p:nvSpPr>
        <p:spPr bwMode="auto">
          <a:xfrm>
            <a:off x="1066800" y="660400"/>
            <a:ext cx="14122400" cy="6324600"/>
          </a:xfrm>
          <a:prstGeom prst="rect">
            <a:avLst/>
          </a:prstGeom>
          <a:noFill/>
          <a:ln>
            <a:noFill/>
          </a:ln>
          <a:effectLst>
            <a:outerShdw blurRad="127000" dist="38099" dir="5400000" algn="ctr" rotWithShape="0">
              <a:schemeClr val="bg2">
                <a:alpha val="56000"/>
              </a:schemeClr>
            </a:outerShdw>
          </a:effectLst>
        </p:spPr>
        <p:txBody>
          <a:bodyPr lIns="38100" tIns="38100" rIns="38100" bIns="3810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eaLnBrk="1" hangingPunct="1">
              <a:defRPr/>
            </a:pPr>
            <a:endParaRPr lang="en-US" sz="3600" dirty="0"/>
          </a:p>
        </p:txBody>
      </p:sp>
      <p:sp>
        <p:nvSpPr>
          <p:cNvPr id="15365" name="TextBox 1">
            <a:extLst>
              <a:ext uri="{FF2B5EF4-FFF2-40B4-BE49-F238E27FC236}">
                <a16:creationId xmlns:a16="http://schemas.microsoft.com/office/drawing/2014/main" id="{D84AFEAD-AFCA-F7BF-0CAB-8218AF55A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228600"/>
            <a:ext cx="15392400" cy="757130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endParaRPr lang="en-US" altLang="en-US" sz="3600" b="1" dirty="0">
              <a:solidFill>
                <a:srgbClr val="FFFFFF"/>
              </a:solidFill>
            </a:endParaRPr>
          </a:p>
          <a:p>
            <a:pPr algn="l" eaLnBrk="1" hangingPunct="1"/>
            <a:r>
              <a:rPr lang="en-US" altLang="en-US" sz="5400" b="1" dirty="0">
                <a:solidFill>
                  <a:srgbClr val="FFFFFF"/>
                </a:solidFill>
              </a:rPr>
              <a:t>OUR SALVATION</a:t>
            </a:r>
          </a:p>
          <a:p>
            <a:pPr algn="l" eaLnBrk="1" hangingPunct="1"/>
            <a:endParaRPr lang="en-US" altLang="en-US" sz="3600" dirty="0">
              <a:solidFill>
                <a:srgbClr val="FFFFFF"/>
              </a:solidFill>
            </a:endParaRPr>
          </a:p>
          <a:p>
            <a:pPr algn="l" eaLnBrk="1" hangingPunct="1"/>
            <a:r>
              <a:rPr lang="en-US" sz="4000" dirty="0"/>
              <a:t>Then Paul removes every possibility of boasting. </a:t>
            </a:r>
            <a:r>
              <a:rPr lang="en-US" sz="4000" b="1" dirty="0"/>
              <a:t>"Not by works of righteousness which we have done.“</a:t>
            </a:r>
          </a:p>
          <a:p>
            <a:pPr algn="l" eaLnBrk="1" hangingPunct="1"/>
            <a:endParaRPr lang="en-US" sz="4000" b="1" dirty="0"/>
          </a:p>
          <a:p>
            <a:pPr algn="l" eaLnBrk="1" hangingPunct="1"/>
            <a:r>
              <a:rPr lang="en-US" sz="4000" b="1" dirty="0"/>
              <a:t>Ephesians 2:8-9</a:t>
            </a:r>
            <a:endParaRPr lang="en-US" sz="4000" dirty="0"/>
          </a:p>
          <a:p>
            <a:pPr algn="l" eaLnBrk="1" hangingPunct="1"/>
            <a:r>
              <a:rPr lang="en-US" sz="4000" b="1" dirty="0"/>
              <a:t>Romans 3:28</a:t>
            </a:r>
          </a:p>
          <a:p>
            <a:pPr algn="l" eaLnBrk="1" hangingPunct="1"/>
            <a:r>
              <a:rPr lang="en-US" sz="4000" b="1" dirty="0"/>
              <a:t>Galatians 2:16</a:t>
            </a:r>
          </a:p>
          <a:p>
            <a:pPr algn="l" eaLnBrk="1" hangingPunct="1"/>
            <a:endParaRPr lang="en-US" altLang="en-US" sz="4000" b="1" dirty="0">
              <a:solidFill>
                <a:srgbClr val="FFFFFF"/>
              </a:solidFill>
            </a:endParaRPr>
          </a:p>
          <a:p>
            <a:pPr algn="l" eaLnBrk="1" hangingPunct="1"/>
            <a:r>
              <a:rPr lang="en-US" sz="4000" dirty="0"/>
              <a:t>We are saved by grace alone through faith alone in Christ alone.</a:t>
            </a:r>
          </a:p>
          <a:p>
            <a:pPr algn="l" eaLnBrk="1" hangingPunct="1"/>
            <a:endParaRPr lang="en-US" alt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26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EF3FC-0D03-6837-629B-5D91BBC11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197D8475-28E4-CDCD-CC00-2E2915323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>
            <a:extLst>
              <a:ext uri="{FF2B5EF4-FFF2-40B4-BE49-F238E27FC236}">
                <a16:creationId xmlns:a16="http://schemas.microsoft.com/office/drawing/2014/main" id="{50A0C050-1101-6EF6-1399-069A61B95771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6256000" cy="9144000"/>
          </a:xfrm>
          <a:prstGeom prst="rect">
            <a:avLst/>
          </a:prstGeom>
          <a:solidFill>
            <a:schemeClr val="accent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3025B459-5A99-85AD-F852-074B8B5225C8}"/>
              </a:ext>
            </a:extLst>
          </p:cNvPr>
          <p:cNvSpPr>
            <a:spLocks/>
          </p:cNvSpPr>
          <p:nvPr/>
        </p:nvSpPr>
        <p:spPr bwMode="auto">
          <a:xfrm>
            <a:off x="1066800" y="660400"/>
            <a:ext cx="14122400" cy="6324600"/>
          </a:xfrm>
          <a:prstGeom prst="rect">
            <a:avLst/>
          </a:prstGeom>
          <a:noFill/>
          <a:ln>
            <a:noFill/>
          </a:ln>
          <a:effectLst>
            <a:outerShdw blurRad="127000" dist="38099" dir="5400000" algn="ctr" rotWithShape="0">
              <a:schemeClr val="bg2">
                <a:alpha val="56000"/>
              </a:schemeClr>
            </a:outerShdw>
          </a:effectLst>
        </p:spPr>
        <p:txBody>
          <a:bodyPr lIns="38100" tIns="38100" rIns="38100" bIns="3810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eaLnBrk="1" hangingPunct="1">
              <a:defRPr/>
            </a:pPr>
            <a:endParaRPr lang="en-US" sz="3600" dirty="0"/>
          </a:p>
        </p:txBody>
      </p:sp>
      <p:sp>
        <p:nvSpPr>
          <p:cNvPr id="15365" name="TextBox 1">
            <a:extLst>
              <a:ext uri="{FF2B5EF4-FFF2-40B4-BE49-F238E27FC236}">
                <a16:creationId xmlns:a16="http://schemas.microsoft.com/office/drawing/2014/main" id="{F63EE89F-E9AD-F834-DC43-EDE64C8C0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296743"/>
            <a:ext cx="15392400" cy="88639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5400" b="1" dirty="0">
                <a:solidFill>
                  <a:srgbClr val="FFFFFF"/>
                </a:solidFill>
              </a:rPr>
              <a:t>OUR SALVATION</a:t>
            </a:r>
          </a:p>
          <a:p>
            <a:pPr algn="l" eaLnBrk="1" hangingPunct="1"/>
            <a:endParaRPr lang="en-US" altLang="en-US" sz="3600" dirty="0">
              <a:solidFill>
                <a:srgbClr val="FFFFFF"/>
              </a:solidFill>
            </a:endParaRPr>
          </a:p>
          <a:p>
            <a:pPr algn="l" eaLnBrk="1" hangingPunct="1"/>
            <a:r>
              <a:rPr lang="en-US" altLang="en-US" sz="4000" dirty="0">
                <a:solidFill>
                  <a:srgbClr val="FFFFFF"/>
                </a:solidFill>
              </a:rPr>
              <a:t>We are washed</a:t>
            </a:r>
          </a:p>
          <a:p>
            <a:pPr algn="l" eaLnBrk="1" hangingPunct="1"/>
            <a:r>
              <a:rPr lang="en-US" altLang="en-US" sz="4000" dirty="0">
                <a:solidFill>
                  <a:srgbClr val="FFFFFF"/>
                </a:solidFill>
              </a:rPr>
              <a:t>We are justified</a:t>
            </a:r>
          </a:p>
          <a:p>
            <a:pPr algn="l" eaLnBrk="1" hangingPunct="1"/>
            <a:r>
              <a:rPr lang="en-US" altLang="en-US" sz="4000" dirty="0">
                <a:solidFill>
                  <a:srgbClr val="FFFFFF"/>
                </a:solidFill>
              </a:rPr>
              <a:t>We become Heirs</a:t>
            </a:r>
          </a:p>
          <a:p>
            <a:pPr algn="l" eaLnBrk="1" hangingPunct="1"/>
            <a:endParaRPr lang="en-US" altLang="en-US" sz="4000" dirty="0">
              <a:solidFill>
                <a:srgbClr val="FFFFFF"/>
              </a:solidFill>
            </a:endParaRPr>
          </a:p>
          <a:p>
            <a:pPr algn="l" eaLnBrk="1" hangingPunct="1"/>
            <a:r>
              <a:rPr lang="en-US" altLang="en-US" sz="4000" dirty="0">
                <a:solidFill>
                  <a:srgbClr val="FFFFFF"/>
                </a:solidFill>
              </a:rPr>
              <a:t>This week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FFFFFF"/>
                </a:solidFill>
              </a:rPr>
              <a:t>Remember your testimony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FFFFFF"/>
                </a:solidFill>
              </a:rPr>
              <a:t>Remember your rescue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FFFFFF"/>
                </a:solidFill>
              </a:rPr>
              <a:t>Kill pride at the root </a:t>
            </a:r>
          </a:p>
          <a:p>
            <a:pPr algn="l" eaLnBrk="1" hangingPunct="1"/>
            <a:endParaRPr lang="en-US" altLang="en-US" sz="4000" dirty="0">
              <a:solidFill>
                <a:srgbClr val="FFFFFF"/>
              </a:solidFill>
            </a:endParaRPr>
          </a:p>
          <a:p>
            <a:pPr algn="l" eaLnBrk="1" hangingPunct="1"/>
            <a:r>
              <a:rPr lang="en-US" sz="4000" dirty="0"/>
              <a:t>There is no room for boasting at the foot of the cross. Everything we have is mercy.</a:t>
            </a:r>
          </a:p>
          <a:p>
            <a:pPr algn="l" eaLnBrk="1" hangingPunct="1"/>
            <a:endParaRPr lang="en-US" alt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55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6B800-D7B7-1CBE-4BDE-35E6DDCB8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3E473314-4D61-17D7-5D88-48338F681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>
            <a:extLst>
              <a:ext uri="{FF2B5EF4-FFF2-40B4-BE49-F238E27FC236}">
                <a16:creationId xmlns:a16="http://schemas.microsoft.com/office/drawing/2014/main" id="{DD308722-BD85-C594-99A3-F576E33EEE14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6256000" cy="9144000"/>
          </a:xfrm>
          <a:prstGeom prst="rect">
            <a:avLst/>
          </a:prstGeom>
          <a:solidFill>
            <a:schemeClr val="accent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9EB96BDB-4FF0-3F54-4527-731401DA534F}"/>
              </a:ext>
            </a:extLst>
          </p:cNvPr>
          <p:cNvSpPr>
            <a:spLocks/>
          </p:cNvSpPr>
          <p:nvPr/>
        </p:nvSpPr>
        <p:spPr bwMode="auto">
          <a:xfrm>
            <a:off x="1066800" y="660400"/>
            <a:ext cx="14122400" cy="6324600"/>
          </a:xfrm>
          <a:prstGeom prst="rect">
            <a:avLst/>
          </a:prstGeom>
          <a:noFill/>
          <a:ln>
            <a:noFill/>
          </a:ln>
          <a:effectLst>
            <a:outerShdw blurRad="127000" dist="38099" dir="5400000" algn="ctr" rotWithShape="0">
              <a:schemeClr val="bg2">
                <a:alpha val="56000"/>
              </a:schemeClr>
            </a:outerShdw>
          </a:effectLst>
        </p:spPr>
        <p:txBody>
          <a:bodyPr lIns="38100" tIns="38100" rIns="38100" bIns="3810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eaLnBrk="1" hangingPunct="1">
              <a:defRPr/>
            </a:pPr>
            <a:endParaRPr lang="en-US" sz="3600" dirty="0"/>
          </a:p>
        </p:txBody>
      </p:sp>
      <p:sp>
        <p:nvSpPr>
          <p:cNvPr id="15365" name="TextBox 1">
            <a:extLst>
              <a:ext uri="{FF2B5EF4-FFF2-40B4-BE49-F238E27FC236}">
                <a16:creationId xmlns:a16="http://schemas.microsoft.com/office/drawing/2014/main" id="{2190D71B-18E1-78FB-9D23-4738DF6BE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228600"/>
            <a:ext cx="15392400" cy="778674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endParaRPr lang="en-US" altLang="en-US" sz="3600" b="1" dirty="0">
              <a:solidFill>
                <a:srgbClr val="FFFFFF"/>
              </a:solidFill>
            </a:endParaRPr>
          </a:p>
          <a:p>
            <a:pPr algn="l" eaLnBrk="1" hangingPunct="1"/>
            <a:r>
              <a:rPr lang="en-US" altLang="en-US" sz="5400" b="1" dirty="0">
                <a:solidFill>
                  <a:srgbClr val="FFFFFF"/>
                </a:solidFill>
              </a:rPr>
              <a:t>OUR MISSION - </a:t>
            </a:r>
            <a:r>
              <a:rPr lang="en-US" sz="5400" b="1" dirty="0"/>
              <a:t>LIVE AS A BLESSING TO OTHERS</a:t>
            </a:r>
            <a:endParaRPr lang="en-US" altLang="en-US" sz="5400" b="1" dirty="0">
              <a:solidFill>
                <a:srgbClr val="FFFFFF"/>
              </a:solidFill>
            </a:endParaRPr>
          </a:p>
          <a:p>
            <a:pPr algn="l" eaLnBrk="1" hangingPunct="1"/>
            <a:endParaRPr lang="en-US" altLang="en-US" sz="5400" b="1" dirty="0">
              <a:solidFill>
                <a:srgbClr val="FFFFFF"/>
              </a:solidFill>
            </a:endParaRPr>
          </a:p>
          <a:p>
            <a:pPr algn="l" eaLnBrk="1" hangingPunct="1"/>
            <a:r>
              <a:rPr lang="en-US" sz="4000" dirty="0"/>
              <a:t>Titus 3:8–11 </a:t>
            </a:r>
            <a:r>
              <a:rPr lang="en-US" sz="4000" baseline="30000" dirty="0"/>
              <a:t>8 </a:t>
            </a:r>
            <a:r>
              <a:rPr lang="en-US" sz="4000" dirty="0"/>
              <a:t>This saying is trustworthy. I want you to insist on these things, so that those who have believed God might be careful to devote themselves to good works. These are good and profitable for everyone. </a:t>
            </a:r>
            <a:r>
              <a:rPr lang="en-US" sz="4000" baseline="30000" dirty="0"/>
              <a:t>9 </a:t>
            </a:r>
            <a:r>
              <a:rPr lang="en-US" sz="4000" dirty="0"/>
              <a:t>But avoid foolish debates, genealogies, quarrels, and disputes about the law, because they are unprofitable and worthless. </a:t>
            </a:r>
            <a:r>
              <a:rPr lang="en-US" sz="4000" baseline="30000" dirty="0"/>
              <a:t>10 </a:t>
            </a:r>
            <a:r>
              <a:rPr lang="en-US" sz="4000" dirty="0"/>
              <a:t>Reject a divisive person after a first and second warning. </a:t>
            </a:r>
            <a:r>
              <a:rPr lang="en-US" sz="4000" baseline="30000" dirty="0"/>
              <a:t>11 </a:t>
            </a:r>
            <a:r>
              <a:rPr lang="en-US" sz="4000" dirty="0"/>
              <a:t>For you know that such a person has gone astray and is sinning; he is self-condemned</a:t>
            </a:r>
            <a:endParaRPr lang="en-US" altLang="en-US" sz="4000" dirty="0">
              <a:solidFill>
                <a:srgbClr val="FFFFFF"/>
              </a:solidFill>
            </a:endParaRPr>
          </a:p>
          <a:p>
            <a:pPr algn="l" eaLnBrk="1" hangingPunct="1"/>
            <a:endParaRPr lang="en-US" altLang="en-US" sz="3600" dirty="0">
              <a:solidFill>
                <a:srgbClr val="FFFFFF"/>
              </a:solidFill>
            </a:endParaRPr>
          </a:p>
          <a:p>
            <a:pPr algn="l" eaLnBrk="1" hangingPunct="1"/>
            <a:endParaRPr lang="en-US" alt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7075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32E0B-C744-8E9C-B83B-60539920D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3C5BC8A8-02A6-9BEA-8C48-49A053A62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>
            <a:extLst>
              <a:ext uri="{FF2B5EF4-FFF2-40B4-BE49-F238E27FC236}">
                <a16:creationId xmlns:a16="http://schemas.microsoft.com/office/drawing/2014/main" id="{9ADFF2BE-6C8C-F4B8-C922-D8B815A38F9B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6256000" cy="9144000"/>
          </a:xfrm>
          <a:prstGeom prst="rect">
            <a:avLst/>
          </a:prstGeom>
          <a:solidFill>
            <a:schemeClr val="accent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3EFFC6EB-6B61-234B-D84E-E422011F0081}"/>
              </a:ext>
            </a:extLst>
          </p:cNvPr>
          <p:cNvSpPr>
            <a:spLocks/>
          </p:cNvSpPr>
          <p:nvPr/>
        </p:nvSpPr>
        <p:spPr bwMode="auto">
          <a:xfrm>
            <a:off x="1066800" y="660400"/>
            <a:ext cx="14122400" cy="6324600"/>
          </a:xfrm>
          <a:prstGeom prst="rect">
            <a:avLst/>
          </a:prstGeom>
          <a:noFill/>
          <a:ln>
            <a:noFill/>
          </a:ln>
          <a:effectLst>
            <a:outerShdw blurRad="127000" dist="38099" dir="5400000" algn="ctr" rotWithShape="0">
              <a:schemeClr val="bg2">
                <a:alpha val="56000"/>
              </a:schemeClr>
            </a:outerShdw>
          </a:effectLst>
        </p:spPr>
        <p:txBody>
          <a:bodyPr lIns="38100" tIns="38100" rIns="38100" bIns="3810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eaLnBrk="1" hangingPunct="1">
              <a:defRPr/>
            </a:pPr>
            <a:endParaRPr lang="en-US" sz="3600" dirty="0"/>
          </a:p>
        </p:txBody>
      </p:sp>
      <p:sp>
        <p:nvSpPr>
          <p:cNvPr id="15365" name="TextBox 1">
            <a:extLst>
              <a:ext uri="{FF2B5EF4-FFF2-40B4-BE49-F238E27FC236}">
                <a16:creationId xmlns:a16="http://schemas.microsoft.com/office/drawing/2014/main" id="{50741F6D-EA2D-69AA-49DA-01384163E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228600"/>
            <a:ext cx="15392400" cy="852541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5400" b="1" dirty="0">
                <a:solidFill>
                  <a:srgbClr val="FFFFFF"/>
                </a:solidFill>
              </a:rPr>
              <a:t>OUR MISSION - </a:t>
            </a:r>
            <a:r>
              <a:rPr lang="en-US" sz="5400" b="1" dirty="0"/>
              <a:t>LIVE AS A BLESSING TO OTHERS</a:t>
            </a:r>
            <a:endParaRPr lang="en-US" altLang="en-US" sz="5400" b="1" dirty="0">
              <a:solidFill>
                <a:srgbClr val="FFFFFF"/>
              </a:solidFill>
            </a:endParaRPr>
          </a:p>
          <a:p>
            <a:pPr algn="l" eaLnBrk="1" hangingPunct="1"/>
            <a:endParaRPr lang="en-US" altLang="en-US" sz="5400" b="1" dirty="0">
              <a:solidFill>
                <a:srgbClr val="FFFFFF"/>
              </a:solidFill>
            </a:endParaRPr>
          </a:p>
          <a:p>
            <a:pPr algn="l" eaLnBrk="1" hangingPunct="1"/>
            <a:r>
              <a:rPr lang="en-US" sz="4000" dirty="0"/>
              <a:t>This saying is trustworthy 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FFFFFF"/>
                </a:solidFill>
              </a:rPr>
              <a:t>Referring to verses 4-7 (The Gospel)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FFFFFF"/>
                </a:solidFill>
              </a:rPr>
              <a:t>Paul insist on Titus teaching and reminding them of these things.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FFFFFF"/>
                </a:solidFill>
              </a:rPr>
              <a:t>So they can devote themselves to good works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endParaRPr lang="en-US" altLang="en-US" sz="4000" dirty="0">
              <a:solidFill>
                <a:srgbClr val="FFFFFF"/>
              </a:solidFill>
            </a:endParaRPr>
          </a:p>
          <a:p>
            <a:pPr algn="l" eaLnBrk="1" hangingPunct="1"/>
            <a:r>
              <a:rPr lang="en-US" altLang="en-US" sz="4000" dirty="0">
                <a:solidFill>
                  <a:srgbClr val="FFFFFF"/>
                </a:solidFill>
              </a:rPr>
              <a:t>How do we do this?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FFFFFF"/>
                </a:solidFill>
              </a:rPr>
              <a:t>Avoid foolish debates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FFFFFF"/>
                </a:solidFill>
              </a:rPr>
              <a:t>Avoid quarrels </a:t>
            </a:r>
          </a:p>
          <a:p>
            <a:pPr marL="571500" indent="-571500" algn="l" eaLnBrk="1" hangingPunct="1">
              <a:buFont typeface="Arial" panose="020B0604020202020204" pitchFamily="34" charset="0"/>
              <a:buChar char="•"/>
            </a:pPr>
            <a:r>
              <a:rPr lang="en-US" altLang="en-US" sz="4000" dirty="0">
                <a:solidFill>
                  <a:srgbClr val="FFFFFF"/>
                </a:solidFill>
              </a:rPr>
              <a:t>Avoid quarrels about the law</a:t>
            </a:r>
          </a:p>
          <a:p>
            <a:pPr algn="l" eaLnBrk="1" hangingPunct="1"/>
            <a:endParaRPr lang="en-US" altLang="en-US" sz="4000" dirty="0">
              <a:solidFill>
                <a:srgbClr val="FFFFFF"/>
              </a:solidFill>
            </a:endParaRPr>
          </a:p>
          <a:p>
            <a:pPr algn="l" eaLnBrk="1" hangingPunct="1"/>
            <a:r>
              <a:rPr lang="en-US" altLang="en-US" sz="4000" dirty="0">
                <a:solidFill>
                  <a:srgbClr val="FFFFFF"/>
                </a:solidFill>
              </a:rPr>
              <a:t>Why? Because these things are unprofitable and worthless</a:t>
            </a:r>
          </a:p>
        </p:txBody>
      </p:sp>
    </p:spTree>
    <p:extLst>
      <p:ext uri="{BB962C8B-B14F-4D97-AF65-F5344CB8AC3E}">
        <p14:creationId xmlns:p14="http://schemas.microsoft.com/office/powerpoint/2010/main" val="1686540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3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5EBD1-CC0B-66EA-C29E-D9550CDCA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A1850EAA-A53F-63A3-222D-DB945B382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>
            <a:extLst>
              <a:ext uri="{FF2B5EF4-FFF2-40B4-BE49-F238E27FC236}">
                <a16:creationId xmlns:a16="http://schemas.microsoft.com/office/drawing/2014/main" id="{F2D2413E-8FAA-FB52-7B54-67703008AE89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6256000" cy="9144000"/>
          </a:xfrm>
          <a:prstGeom prst="rect">
            <a:avLst/>
          </a:prstGeom>
          <a:solidFill>
            <a:schemeClr val="accent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4CD3B7E5-185B-77B3-5BD7-63531B4D4539}"/>
              </a:ext>
            </a:extLst>
          </p:cNvPr>
          <p:cNvSpPr>
            <a:spLocks/>
          </p:cNvSpPr>
          <p:nvPr/>
        </p:nvSpPr>
        <p:spPr bwMode="auto">
          <a:xfrm>
            <a:off x="1066800" y="660400"/>
            <a:ext cx="14122400" cy="6324600"/>
          </a:xfrm>
          <a:prstGeom prst="rect">
            <a:avLst/>
          </a:prstGeom>
          <a:noFill/>
          <a:ln>
            <a:noFill/>
          </a:ln>
          <a:effectLst>
            <a:outerShdw blurRad="127000" dist="38099" dir="5400000" algn="ctr" rotWithShape="0">
              <a:schemeClr val="bg2">
                <a:alpha val="56000"/>
              </a:schemeClr>
            </a:outerShdw>
          </a:effectLst>
        </p:spPr>
        <p:txBody>
          <a:bodyPr lIns="38100" tIns="38100" rIns="38100" bIns="3810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eaLnBrk="1" hangingPunct="1">
              <a:defRPr/>
            </a:pPr>
            <a:endParaRPr lang="en-US" sz="3600" dirty="0"/>
          </a:p>
        </p:txBody>
      </p:sp>
      <p:sp>
        <p:nvSpPr>
          <p:cNvPr id="15365" name="TextBox 1">
            <a:extLst>
              <a:ext uri="{FF2B5EF4-FFF2-40B4-BE49-F238E27FC236}">
                <a16:creationId xmlns:a16="http://schemas.microsoft.com/office/drawing/2014/main" id="{84249EA3-5D65-0ED3-19C1-ED517B263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228600"/>
            <a:ext cx="15392400" cy="790985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5400" b="1" dirty="0">
                <a:solidFill>
                  <a:srgbClr val="FFFFFF"/>
                </a:solidFill>
              </a:rPr>
              <a:t>OUR MISSION - </a:t>
            </a:r>
            <a:r>
              <a:rPr lang="en-US" sz="5400" b="1" dirty="0"/>
              <a:t>LIVE AS A BLESSING TO OTHERS</a:t>
            </a:r>
            <a:endParaRPr lang="en-US" altLang="en-US" sz="5400" b="1" dirty="0">
              <a:solidFill>
                <a:srgbClr val="FFFFFF"/>
              </a:solidFill>
            </a:endParaRPr>
          </a:p>
          <a:p>
            <a:pPr algn="l" eaLnBrk="1" hangingPunct="1"/>
            <a:endParaRPr lang="en-US" altLang="en-US" sz="5400" b="1" dirty="0">
              <a:solidFill>
                <a:srgbClr val="FFFFFF"/>
              </a:solidFill>
            </a:endParaRPr>
          </a:p>
          <a:p>
            <a:pPr algn="l" eaLnBrk="1" hangingPunct="1"/>
            <a:r>
              <a:rPr lang="en-US" altLang="en-US" sz="4000" dirty="0">
                <a:solidFill>
                  <a:srgbClr val="FFFFFF"/>
                </a:solidFill>
              </a:rPr>
              <a:t>Paul then gives a warning to avoid the divisive person Matthew 18:15-17</a:t>
            </a:r>
          </a:p>
          <a:p>
            <a:pPr algn="l" eaLnBrk="1" hangingPunct="1"/>
            <a:endParaRPr lang="en-US" altLang="en-US" sz="4000" dirty="0">
              <a:solidFill>
                <a:srgbClr val="FFFFFF"/>
              </a:solidFill>
            </a:endParaRPr>
          </a:p>
          <a:p>
            <a:pPr algn="l" eaLnBrk="1" hangingPunct="1"/>
            <a:endParaRPr lang="en-US" altLang="en-US" sz="4000" dirty="0">
              <a:solidFill>
                <a:srgbClr val="FFFFFF"/>
              </a:solidFill>
            </a:endParaRPr>
          </a:p>
          <a:p>
            <a:pPr algn="l" eaLnBrk="1" hangingPunct="1"/>
            <a:r>
              <a:rPr lang="en-US" altLang="en-US" sz="4000" dirty="0">
                <a:solidFill>
                  <a:srgbClr val="FFFFFF"/>
                </a:solidFill>
              </a:rPr>
              <a:t>This week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Look for opportunities to do good.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Serve someone intentionally.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Guard your speech.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Refuse unnecessary arguments.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Let people see Christ through your life.</a:t>
            </a:r>
          </a:p>
          <a:p>
            <a:pPr algn="l" eaLnBrk="1" hangingPunct="1"/>
            <a:endParaRPr lang="en-US" alt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5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93558-F089-E700-0844-C2D2A229D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1F417644-9662-98B2-E35F-E147F3A80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>
            <a:extLst>
              <a:ext uri="{FF2B5EF4-FFF2-40B4-BE49-F238E27FC236}">
                <a16:creationId xmlns:a16="http://schemas.microsoft.com/office/drawing/2014/main" id="{945DDB4B-B214-BE26-F80C-9DA3D38D395B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6256000" cy="9144000"/>
          </a:xfrm>
          <a:prstGeom prst="rect">
            <a:avLst/>
          </a:prstGeom>
          <a:solidFill>
            <a:schemeClr val="accent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5E6B8A3F-4EE3-27E1-7EA8-212E3E70B8DE}"/>
              </a:ext>
            </a:extLst>
          </p:cNvPr>
          <p:cNvSpPr>
            <a:spLocks/>
          </p:cNvSpPr>
          <p:nvPr/>
        </p:nvSpPr>
        <p:spPr bwMode="auto">
          <a:xfrm>
            <a:off x="1066800" y="660400"/>
            <a:ext cx="14122400" cy="6324600"/>
          </a:xfrm>
          <a:prstGeom prst="rect">
            <a:avLst/>
          </a:prstGeom>
          <a:noFill/>
          <a:ln>
            <a:noFill/>
          </a:ln>
          <a:effectLst>
            <a:outerShdw blurRad="127000" dist="38099" dir="5400000" algn="ctr" rotWithShape="0">
              <a:schemeClr val="bg2">
                <a:alpha val="56000"/>
              </a:schemeClr>
            </a:outerShdw>
          </a:effectLst>
        </p:spPr>
        <p:txBody>
          <a:bodyPr lIns="38100" tIns="38100" rIns="38100" bIns="3810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eaLnBrk="1" hangingPunct="1">
              <a:defRPr/>
            </a:pPr>
            <a:endParaRPr lang="en-US" sz="3600" dirty="0"/>
          </a:p>
        </p:txBody>
      </p:sp>
      <p:sp>
        <p:nvSpPr>
          <p:cNvPr id="15365" name="TextBox 1">
            <a:extLst>
              <a:ext uri="{FF2B5EF4-FFF2-40B4-BE49-F238E27FC236}">
                <a16:creationId xmlns:a16="http://schemas.microsoft.com/office/drawing/2014/main" id="{B4700607-E30B-0C4E-7D66-1350E7431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73841"/>
            <a:ext cx="15392400" cy="72943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5400" b="1" dirty="0">
                <a:solidFill>
                  <a:srgbClr val="FFFFFF"/>
                </a:solidFill>
              </a:rPr>
              <a:t>CONCLUSION</a:t>
            </a:r>
          </a:p>
          <a:p>
            <a:pPr algn="l" eaLnBrk="1" hangingPunct="1"/>
            <a:endParaRPr lang="en-US" altLang="en-US" sz="5400" b="1" dirty="0">
              <a:solidFill>
                <a:srgbClr val="FFFFFF"/>
              </a:solidFill>
            </a:endParaRPr>
          </a:p>
          <a:p>
            <a:pPr algn="l" eaLnBrk="1" hangingPunct="1"/>
            <a:r>
              <a:rPr lang="en-US" altLang="en-US" sz="4000" dirty="0">
                <a:solidFill>
                  <a:srgbClr val="FFFFFF"/>
                </a:solidFill>
              </a:rPr>
              <a:t>Paul's message is simple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Remember who you were.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4000" dirty="0"/>
              <a:t>Remember what God did.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sz="4000" dirty="0"/>
          </a:p>
          <a:p>
            <a:pPr algn="l"/>
            <a:r>
              <a:rPr lang="en-US" sz="4000" dirty="0"/>
              <a:t>Don't simply admire God's mercy. </a:t>
            </a:r>
            <a:r>
              <a:rPr lang="en-US" sz="4000" b="1" dirty="0"/>
              <a:t>Embody it. </a:t>
            </a:r>
            <a:r>
              <a:rPr lang="en-US" sz="4000" dirty="0"/>
              <a:t>Because the more we remember who we were and what God has done for us, the more we become a blessing to the people around us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sz="4000" dirty="0"/>
          </a:p>
          <a:p>
            <a:pPr algn="l" eaLnBrk="1" hangingPunct="1"/>
            <a:endParaRPr lang="en-US" alt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99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C168E6C6-C0E8-96C4-15B2-889B20671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1DC2A976-2F32-4422-582A-EA832F31817D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6256000" cy="9144000"/>
          </a:xfrm>
          <a:prstGeom prst="rect">
            <a:avLst/>
          </a:prstGeom>
          <a:solidFill>
            <a:schemeClr val="accent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0843CACD-0E3E-806F-565F-A567D3810CA4}"/>
              </a:ext>
            </a:extLst>
          </p:cNvPr>
          <p:cNvSpPr>
            <a:spLocks/>
          </p:cNvSpPr>
          <p:nvPr/>
        </p:nvSpPr>
        <p:spPr bwMode="auto">
          <a:xfrm>
            <a:off x="1066800" y="660400"/>
            <a:ext cx="14122400" cy="6324600"/>
          </a:xfrm>
          <a:prstGeom prst="rect">
            <a:avLst/>
          </a:prstGeom>
          <a:noFill/>
          <a:ln>
            <a:noFill/>
          </a:ln>
          <a:effectLst>
            <a:outerShdw blurRad="127000" dist="38099" dir="5400000" algn="ctr" rotWithShape="0">
              <a:schemeClr val="bg2">
                <a:alpha val="56000"/>
              </a:schemeClr>
            </a:outerShdw>
          </a:effectLst>
        </p:spPr>
        <p:txBody>
          <a:bodyPr lIns="38100" tIns="38100" rIns="38100" bIns="3810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eaLnBrk="1" hangingPunct="1">
              <a:defRPr/>
            </a:pPr>
            <a:endParaRPr lang="en-US" sz="3600" dirty="0"/>
          </a:p>
        </p:txBody>
      </p:sp>
      <p:sp>
        <p:nvSpPr>
          <p:cNvPr id="15365" name="TextBox 1">
            <a:extLst>
              <a:ext uri="{FF2B5EF4-FFF2-40B4-BE49-F238E27FC236}">
                <a16:creationId xmlns:a16="http://schemas.microsoft.com/office/drawing/2014/main" id="{DAEA3A5E-184B-3C21-81C7-8D99C90F6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533400"/>
            <a:ext cx="15392400" cy="821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endParaRPr lang="en-US" altLang="en-US" sz="3600" b="1" dirty="0">
              <a:solidFill>
                <a:srgbClr val="FFFFFF"/>
              </a:solidFill>
            </a:endParaRPr>
          </a:p>
          <a:p>
            <a:pPr algn="l" eaLnBrk="1" hangingPunct="1"/>
            <a:r>
              <a:rPr lang="en-US" altLang="en-US" sz="5400" b="1" dirty="0">
                <a:solidFill>
                  <a:srgbClr val="FFFFFF"/>
                </a:solidFill>
              </a:rPr>
              <a:t>OUR CONDUCT — HOW MERCY CHANGES THE WAY WE LIVE</a:t>
            </a:r>
          </a:p>
          <a:p>
            <a:pPr algn="l" eaLnBrk="1" hangingPunct="1"/>
            <a:endParaRPr lang="en-US" altLang="en-US" sz="6000" b="1" dirty="0">
              <a:solidFill>
                <a:srgbClr val="FFFFFF"/>
              </a:solidFill>
            </a:endParaRPr>
          </a:p>
          <a:p>
            <a:pPr algn="l" eaLnBrk="1" hangingPunct="1"/>
            <a:r>
              <a:rPr lang="en-US" altLang="en-US" sz="4000" b="1" dirty="0">
                <a:solidFill>
                  <a:srgbClr val="FFFFFF"/>
                </a:solidFill>
              </a:rPr>
              <a:t>Titus 3:1–2 Remind them to submit to rulers and authorities, to obey, to be ready for every good work, </a:t>
            </a:r>
            <a:r>
              <a:rPr lang="en-US" altLang="en-US" sz="4000" b="1" baseline="30000" dirty="0">
                <a:solidFill>
                  <a:srgbClr val="FFFFFF"/>
                </a:solidFill>
              </a:rPr>
              <a:t>2 </a:t>
            </a:r>
            <a:r>
              <a:rPr lang="en-US" altLang="en-US" sz="4000" b="1" dirty="0">
                <a:solidFill>
                  <a:srgbClr val="FFFFFF"/>
                </a:solidFill>
              </a:rPr>
              <a:t>to slander no one, to avoid fighting, and to be kind, always showing gentleness to all people</a:t>
            </a:r>
            <a:endParaRPr lang="en-US" altLang="en-US" sz="4000" dirty="0">
              <a:solidFill>
                <a:srgbClr val="FFFFFF"/>
              </a:solidFill>
            </a:endParaRPr>
          </a:p>
          <a:p>
            <a:pPr algn="l" eaLnBrk="1" hangingPunct="1"/>
            <a:endParaRPr lang="en-US" altLang="en-US" sz="6000" b="1" dirty="0">
              <a:solidFill>
                <a:srgbClr val="FFFFFF"/>
              </a:solidFill>
            </a:endParaRPr>
          </a:p>
          <a:p>
            <a:pPr algn="l" eaLnBrk="1" hangingPunct="1"/>
            <a:r>
              <a:rPr lang="en-US" altLang="en-US" sz="4000" dirty="0">
                <a:solidFill>
                  <a:srgbClr val="FFFFFF"/>
                </a:solidFill>
              </a:rPr>
              <a:t>Paul begins with a reminder:</a:t>
            </a:r>
          </a:p>
          <a:p>
            <a:pPr algn="l" eaLnBrk="1" hangingPunct="1"/>
            <a:endParaRPr lang="en-US" altLang="en-US" sz="6000" b="1" dirty="0">
              <a:solidFill>
                <a:srgbClr val="FFFFFF"/>
              </a:solidFill>
            </a:endParaRPr>
          </a:p>
          <a:p>
            <a:pPr algn="l" eaLnBrk="1" hangingPunct="1"/>
            <a:endParaRPr lang="en-US" altLang="en-US"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id="{F3B8232F-7E3F-DD50-1836-4AF1E7B38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>
            <a:extLst>
              <a:ext uri="{FF2B5EF4-FFF2-40B4-BE49-F238E27FC236}">
                <a16:creationId xmlns:a16="http://schemas.microsoft.com/office/drawing/2014/main" id="{F8691211-BD18-518D-461E-2A684BEFBD4A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6256000" cy="9144000"/>
          </a:xfrm>
          <a:prstGeom prst="rect">
            <a:avLst/>
          </a:prstGeom>
          <a:solidFill>
            <a:schemeClr val="accent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D3106596-BFEE-F486-1544-11978C1E8A94}"/>
              </a:ext>
            </a:extLst>
          </p:cNvPr>
          <p:cNvSpPr>
            <a:spLocks/>
          </p:cNvSpPr>
          <p:nvPr/>
        </p:nvSpPr>
        <p:spPr bwMode="auto">
          <a:xfrm>
            <a:off x="635000" y="381000"/>
            <a:ext cx="14973300" cy="6985000"/>
          </a:xfrm>
          <a:prstGeom prst="rect">
            <a:avLst/>
          </a:prstGeom>
          <a:noFill/>
          <a:ln>
            <a:noFill/>
          </a:ln>
          <a:effectLst>
            <a:outerShdw blurRad="127000" dist="38099" dir="5400000" algn="ctr" rotWithShape="0">
              <a:schemeClr val="bg2">
                <a:alpha val="56000"/>
              </a:schemeClr>
            </a:outerShdw>
          </a:effectLst>
        </p:spPr>
        <p:txBody>
          <a:bodyPr lIns="38100" tIns="38100" rIns="38100" bIns="3810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eaLnBrk="1" hangingPunct="1">
              <a:defRPr/>
            </a:pPr>
            <a:endParaRPr lang="en-US" sz="4800" dirty="0"/>
          </a:p>
        </p:txBody>
      </p:sp>
      <p:sp>
        <p:nvSpPr>
          <p:cNvPr id="16389" name="TextBox 1">
            <a:extLst>
              <a:ext uri="{FF2B5EF4-FFF2-40B4-BE49-F238E27FC236}">
                <a16:creationId xmlns:a16="http://schemas.microsoft.com/office/drawing/2014/main" id="{1B199CBB-308E-7639-3E16-C74540D2E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381000"/>
            <a:ext cx="14973300" cy="75707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5400" b="1" dirty="0">
                <a:solidFill>
                  <a:srgbClr val="FFFFFF"/>
                </a:solidFill>
              </a:rPr>
              <a:t>OUR CONDUCT</a:t>
            </a:r>
          </a:p>
          <a:p>
            <a:pPr algn="l" eaLnBrk="1" hangingPunct="1"/>
            <a:endParaRPr lang="en-US" altLang="en-US" sz="4000" b="1" dirty="0">
              <a:solidFill>
                <a:srgbClr val="FFFFFF"/>
              </a:solidFill>
            </a:endParaRPr>
          </a:p>
          <a:p>
            <a:pPr algn="l" eaLnBrk="1" hangingPunct="1"/>
            <a:r>
              <a:rPr lang="en-US" altLang="en-US" sz="4000" b="1" dirty="0">
                <a:solidFill>
                  <a:srgbClr val="FFFFFF"/>
                </a:solidFill>
              </a:rPr>
              <a:t>These are not new truths: Paul knew something about human nature:</a:t>
            </a:r>
          </a:p>
          <a:p>
            <a:pPr algn="l" eaLnBrk="1" hangingPunct="1"/>
            <a:endParaRPr lang="en-US" altLang="en-US" sz="4000" b="1" dirty="0">
              <a:solidFill>
                <a:srgbClr val="FFFFFF"/>
              </a:solidFill>
            </a:endParaRPr>
          </a:p>
          <a:p>
            <a:pPr algn="l">
              <a:buFontTx/>
              <a:buChar char="•"/>
            </a:pPr>
            <a:r>
              <a:rPr lang="en-US" altLang="en-US" sz="4000" dirty="0">
                <a:solidFill>
                  <a:srgbClr val="FFFFFF"/>
                </a:solidFill>
              </a:rPr>
              <a:t>We are forgetful people.</a:t>
            </a:r>
          </a:p>
          <a:p>
            <a:pPr algn="l">
              <a:buFontTx/>
              <a:buChar char="•"/>
            </a:pPr>
            <a:r>
              <a:rPr lang="en-US" altLang="en-US" sz="4000" dirty="0">
                <a:solidFill>
                  <a:srgbClr val="FFFFFF"/>
                </a:solidFill>
              </a:rPr>
              <a:t>We don't merely need instruction.</a:t>
            </a:r>
          </a:p>
          <a:p>
            <a:pPr algn="l">
              <a:buFontTx/>
              <a:buChar char="•"/>
            </a:pPr>
            <a:r>
              <a:rPr lang="en-US" altLang="en-US" sz="4000" dirty="0">
                <a:solidFill>
                  <a:srgbClr val="FFFFFF"/>
                </a:solidFill>
              </a:rPr>
              <a:t>We need reminders</a:t>
            </a:r>
          </a:p>
          <a:p>
            <a:pPr algn="l">
              <a:buFontTx/>
              <a:buChar char="•"/>
            </a:pPr>
            <a:endParaRPr lang="en-US" altLang="en-US" sz="4000" b="1" dirty="0">
              <a:solidFill>
                <a:srgbClr val="FFFFFF"/>
              </a:solidFill>
            </a:endParaRPr>
          </a:p>
          <a:p>
            <a:pPr algn="l"/>
            <a:r>
              <a:rPr lang="en-US" altLang="en-US" sz="4000" b="1" dirty="0">
                <a:solidFill>
                  <a:srgbClr val="FFFFFF"/>
                </a:solidFill>
              </a:rPr>
              <a:t>Paul begins with Authorities “</a:t>
            </a:r>
            <a:r>
              <a:rPr lang="en-US" altLang="en-US" sz="3600" b="1" dirty="0">
                <a:solidFill>
                  <a:srgbClr val="FFFFFF"/>
                </a:solidFill>
              </a:rPr>
              <a:t>submit to rulers and authorities”</a:t>
            </a:r>
          </a:p>
          <a:p>
            <a:pPr algn="l"/>
            <a:endParaRPr lang="en-US" altLang="en-US" sz="4000" b="1" dirty="0">
              <a:solidFill>
                <a:srgbClr val="FFFFFF"/>
              </a:solidFill>
            </a:endParaRPr>
          </a:p>
          <a:p>
            <a:pPr algn="l"/>
            <a:r>
              <a:rPr lang="en-US" altLang="en-US" sz="3600" b="1" i="1" dirty="0">
                <a:solidFill>
                  <a:srgbClr val="FFFFFF"/>
                </a:solidFill>
              </a:rPr>
              <a:t>Romans 13:1 — Let every person be subject to governing authorities.</a:t>
            </a:r>
            <a:endParaRPr lang="en-US" altLang="en-US" sz="3600" dirty="0">
              <a:solidFill>
                <a:srgbClr val="FFFFFF"/>
              </a:solidFill>
            </a:endParaRPr>
          </a:p>
          <a:p>
            <a:pPr algn="l"/>
            <a:r>
              <a:rPr lang="en-US" altLang="en-US" sz="3600" b="1" i="1" dirty="0">
                <a:solidFill>
                  <a:srgbClr val="FFFFFF"/>
                </a:solidFill>
              </a:rPr>
              <a:t>1 Peter 2:13–17 — honor everyone, including those in leadership</a:t>
            </a:r>
            <a:endParaRPr lang="en-US" altLang="en-US" sz="4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3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BC271B81-4C8E-9F89-3F76-DE2A5DDF3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>
            <a:extLst>
              <a:ext uri="{FF2B5EF4-FFF2-40B4-BE49-F238E27FC236}">
                <a16:creationId xmlns:a16="http://schemas.microsoft.com/office/drawing/2014/main" id="{BE9496F2-6112-55A8-25F6-DEAD5029A257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6256000" cy="9144000"/>
          </a:xfrm>
          <a:prstGeom prst="rect">
            <a:avLst/>
          </a:prstGeom>
          <a:solidFill>
            <a:schemeClr val="accent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5797D620-0C02-9264-05B5-CA0F2A569089}"/>
              </a:ext>
            </a:extLst>
          </p:cNvPr>
          <p:cNvSpPr>
            <a:spLocks/>
          </p:cNvSpPr>
          <p:nvPr/>
        </p:nvSpPr>
        <p:spPr bwMode="auto">
          <a:xfrm>
            <a:off x="635000" y="381000"/>
            <a:ext cx="14973300" cy="6985000"/>
          </a:xfrm>
          <a:prstGeom prst="rect">
            <a:avLst/>
          </a:prstGeom>
          <a:noFill/>
          <a:ln>
            <a:noFill/>
          </a:ln>
          <a:effectLst>
            <a:outerShdw blurRad="127000" dist="38099" dir="5400000" algn="ctr" rotWithShape="0">
              <a:schemeClr val="bg2">
                <a:alpha val="56000"/>
              </a:schemeClr>
            </a:outerShdw>
          </a:effectLst>
        </p:spPr>
        <p:txBody>
          <a:bodyPr lIns="38100" tIns="38100" rIns="38100" bIns="3810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eaLnBrk="1" hangingPunct="1">
              <a:defRPr/>
            </a:pPr>
            <a:endParaRPr lang="en-US" sz="4800" dirty="0"/>
          </a:p>
        </p:txBody>
      </p:sp>
      <p:sp>
        <p:nvSpPr>
          <p:cNvPr id="17413" name="TextBox 1">
            <a:extLst>
              <a:ext uri="{FF2B5EF4-FFF2-40B4-BE49-F238E27FC236}">
                <a16:creationId xmlns:a16="http://schemas.microsoft.com/office/drawing/2014/main" id="{BCBB1C4F-5A87-EF88-AE34-FEE4075E5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381000"/>
            <a:ext cx="14973300" cy="938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l"/>
            <a:r>
              <a:rPr lang="en-US" altLang="en-US" sz="5400" b="1" dirty="0">
                <a:solidFill>
                  <a:srgbClr val="FFFFFF"/>
                </a:solidFill>
              </a:rPr>
              <a:t>OUR CONDUCT</a:t>
            </a:r>
          </a:p>
          <a:p>
            <a:pPr algn="l"/>
            <a:endParaRPr lang="en-US" altLang="en-US" sz="2000" dirty="0">
              <a:solidFill>
                <a:srgbClr val="FFFFFF"/>
              </a:solidFill>
            </a:endParaRPr>
          </a:p>
          <a:p>
            <a:pPr algn="l"/>
            <a:r>
              <a:rPr lang="en-US" altLang="en-US" sz="5400" dirty="0">
                <a:solidFill>
                  <a:srgbClr val="FFFFFF"/>
                </a:solidFill>
              </a:rPr>
              <a:t>The principle is simple:</a:t>
            </a:r>
          </a:p>
          <a:p>
            <a:pPr algn="l"/>
            <a:endParaRPr lang="en-US" altLang="en-US" sz="4000" dirty="0">
              <a:solidFill>
                <a:srgbClr val="FFFFFF"/>
              </a:solidFill>
            </a:endParaRPr>
          </a:p>
          <a:p>
            <a:pPr algn="l"/>
            <a:r>
              <a:rPr lang="en-US" altLang="en-US" sz="4000" dirty="0">
                <a:solidFill>
                  <a:srgbClr val="FFFFFF"/>
                </a:solidFill>
              </a:rPr>
              <a:t>Whenever possible, Christians should be model citizens. Not because government is perfect. But because God has placed authority structures in society. </a:t>
            </a:r>
          </a:p>
          <a:p>
            <a:pPr algn="l"/>
            <a:endParaRPr lang="en-US" altLang="en-US" sz="4000" dirty="0">
              <a:solidFill>
                <a:srgbClr val="FFFFFF"/>
              </a:solidFill>
            </a:endParaRPr>
          </a:p>
          <a:p>
            <a:pPr algn="l"/>
            <a:r>
              <a:rPr lang="en-US" altLang="en-US" sz="4000" dirty="0">
                <a:solidFill>
                  <a:srgbClr val="FFFFFF"/>
                </a:solidFill>
              </a:rPr>
              <a:t>Paul finishes with a command “be ready for every good work”</a:t>
            </a:r>
          </a:p>
          <a:p>
            <a:pPr algn="l"/>
            <a:endParaRPr lang="en-US" altLang="en-US" sz="4000" dirty="0">
              <a:solidFill>
                <a:srgbClr val="FFFFFF"/>
              </a:solidFill>
            </a:endParaRPr>
          </a:p>
          <a:p>
            <a:pPr algn="l"/>
            <a:r>
              <a:rPr lang="en-US" altLang="en-US" sz="4000" dirty="0">
                <a:solidFill>
                  <a:srgbClr val="FFFFFF"/>
                </a:solidFill>
              </a:rPr>
              <a:t>Christianity is not passive. </a:t>
            </a:r>
            <a:r>
              <a:rPr lang="en-US" altLang="en-US" sz="3600" dirty="0">
                <a:solidFill>
                  <a:srgbClr val="FFFFFF"/>
                </a:solidFill>
              </a:rPr>
              <a:t>We are called to actively do good things</a:t>
            </a:r>
          </a:p>
          <a:p>
            <a:pPr algn="l"/>
            <a:r>
              <a:rPr lang="en-US" sz="4000" dirty="0"/>
              <a:t>Ephesians 2:10 For we are his workmanship, created in Christ Jesus for good works, which God prepared ahead of time for us to do.</a:t>
            </a:r>
          </a:p>
          <a:p>
            <a:pPr algn="l"/>
            <a:endParaRPr lang="en-US" altLang="en-US" sz="4000" dirty="0">
              <a:solidFill>
                <a:srgbClr val="FFFFFF"/>
              </a:solidFill>
            </a:endParaRPr>
          </a:p>
          <a:p>
            <a:pPr algn="l" eaLnBrk="1" hangingPunct="1"/>
            <a:endParaRPr lang="en-US" altLang="en-US"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id="{5FBC74C0-32A0-51AF-6567-47C6DF9F1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>
            <a:extLst>
              <a:ext uri="{FF2B5EF4-FFF2-40B4-BE49-F238E27FC236}">
                <a16:creationId xmlns:a16="http://schemas.microsoft.com/office/drawing/2014/main" id="{03916565-52EC-10EB-D5DB-9E3492800199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6256000" cy="9144000"/>
          </a:xfrm>
          <a:prstGeom prst="rect">
            <a:avLst/>
          </a:prstGeom>
          <a:solidFill>
            <a:schemeClr val="accent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9CDECBFB-3B18-CB4E-0784-6E83686D4C0D}"/>
              </a:ext>
            </a:extLst>
          </p:cNvPr>
          <p:cNvSpPr>
            <a:spLocks/>
          </p:cNvSpPr>
          <p:nvPr/>
        </p:nvSpPr>
        <p:spPr bwMode="auto">
          <a:xfrm>
            <a:off x="635000" y="381000"/>
            <a:ext cx="14973300" cy="6985000"/>
          </a:xfrm>
          <a:prstGeom prst="rect">
            <a:avLst/>
          </a:prstGeom>
          <a:noFill/>
          <a:ln>
            <a:noFill/>
          </a:ln>
          <a:effectLst>
            <a:outerShdw blurRad="127000" dist="38099" dir="5400000" algn="ctr" rotWithShape="0">
              <a:schemeClr val="bg2">
                <a:alpha val="56000"/>
              </a:schemeClr>
            </a:outerShdw>
          </a:effectLst>
        </p:spPr>
        <p:txBody>
          <a:bodyPr lIns="38100" tIns="38100" rIns="38100" bIns="3810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eaLnBrk="1" hangingPunct="1">
              <a:defRPr/>
            </a:pPr>
            <a:endParaRPr lang="en-US" sz="4800" dirty="0"/>
          </a:p>
        </p:txBody>
      </p:sp>
      <p:sp>
        <p:nvSpPr>
          <p:cNvPr id="18437" name="TextBox 1">
            <a:extLst>
              <a:ext uri="{FF2B5EF4-FFF2-40B4-BE49-F238E27FC236}">
                <a16:creationId xmlns:a16="http://schemas.microsoft.com/office/drawing/2014/main" id="{7ABBC35D-F3E6-FF92-3225-097AF6228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52400"/>
            <a:ext cx="14973300" cy="56626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l"/>
            <a:r>
              <a:rPr lang="en-US" altLang="en-US" sz="5400" b="1" dirty="0">
                <a:solidFill>
                  <a:srgbClr val="FFFFFF"/>
                </a:solidFill>
              </a:rPr>
              <a:t>OUR CONDUCT</a:t>
            </a:r>
          </a:p>
          <a:p>
            <a:pPr algn="l"/>
            <a:endParaRPr lang="en-US" altLang="en-US" sz="5400" dirty="0">
              <a:solidFill>
                <a:srgbClr val="FFFFFF"/>
              </a:solidFill>
            </a:endParaRPr>
          </a:p>
          <a:p>
            <a:pPr algn="l"/>
            <a:r>
              <a:rPr lang="en-US" altLang="en-US" sz="5400" dirty="0">
                <a:solidFill>
                  <a:srgbClr val="FFFFFF"/>
                </a:solidFill>
              </a:rPr>
              <a:t>The question to Consider for us is this:</a:t>
            </a:r>
          </a:p>
          <a:p>
            <a:pPr algn="l"/>
            <a:endParaRPr lang="en-US" altLang="en-US" sz="4000" dirty="0">
              <a:solidFill>
                <a:srgbClr val="FFFFFF"/>
              </a:solidFill>
            </a:endParaRPr>
          </a:p>
          <a:p>
            <a:pPr algn="l">
              <a:buFontTx/>
              <a:buChar char="•"/>
            </a:pPr>
            <a:r>
              <a:rPr lang="en-US" altLang="en-US" sz="4000" dirty="0">
                <a:solidFill>
                  <a:srgbClr val="FFFFFF"/>
                </a:solidFill>
              </a:rPr>
              <a:t>When people think about us, do they think about servants?</a:t>
            </a:r>
          </a:p>
          <a:p>
            <a:pPr algn="l">
              <a:buFontTx/>
              <a:buChar char="•"/>
            </a:pPr>
            <a:r>
              <a:rPr lang="en-US" altLang="en-US" sz="4000" dirty="0">
                <a:solidFill>
                  <a:srgbClr val="FFFFFF"/>
                </a:solidFill>
              </a:rPr>
              <a:t>Do they think about generosity?</a:t>
            </a:r>
          </a:p>
          <a:p>
            <a:pPr algn="l">
              <a:buFontTx/>
              <a:buChar char="•"/>
            </a:pPr>
            <a:r>
              <a:rPr lang="en-US" altLang="en-US" sz="4000" dirty="0">
                <a:solidFill>
                  <a:srgbClr val="FFFFFF"/>
                </a:solidFill>
              </a:rPr>
              <a:t>Do they think about kindness?</a:t>
            </a:r>
          </a:p>
          <a:p>
            <a:pPr algn="l">
              <a:buFontTx/>
              <a:buChar char="•"/>
            </a:pPr>
            <a:r>
              <a:rPr lang="en-US" altLang="en-US" sz="4000" dirty="0">
                <a:solidFill>
                  <a:srgbClr val="FFFFFF"/>
                </a:solidFill>
              </a:rPr>
              <a:t>Are we known more for our complaints or our compassion?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>
            <a:extLst>
              <a:ext uri="{FF2B5EF4-FFF2-40B4-BE49-F238E27FC236}">
                <a16:creationId xmlns:a16="http://schemas.microsoft.com/office/drawing/2014/main" id="{25CC95C7-EF4F-FDD6-C226-DB4A44855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>
            <a:extLst>
              <a:ext uri="{FF2B5EF4-FFF2-40B4-BE49-F238E27FC236}">
                <a16:creationId xmlns:a16="http://schemas.microsoft.com/office/drawing/2014/main" id="{E858EAC0-DE47-EDC9-D20E-AC893FF5F92B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6256000" cy="9144000"/>
          </a:xfrm>
          <a:prstGeom prst="rect">
            <a:avLst/>
          </a:prstGeom>
          <a:solidFill>
            <a:schemeClr val="accent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B5360C18-F59E-996F-E2F1-48CA105FDC67}"/>
              </a:ext>
            </a:extLst>
          </p:cNvPr>
          <p:cNvSpPr>
            <a:spLocks/>
          </p:cNvSpPr>
          <p:nvPr/>
        </p:nvSpPr>
        <p:spPr bwMode="auto">
          <a:xfrm>
            <a:off x="635000" y="381000"/>
            <a:ext cx="14973300" cy="6985000"/>
          </a:xfrm>
          <a:prstGeom prst="rect">
            <a:avLst/>
          </a:prstGeom>
          <a:noFill/>
          <a:ln>
            <a:noFill/>
          </a:ln>
          <a:effectLst>
            <a:outerShdw blurRad="127000" dist="38099" dir="5400000" algn="ctr" rotWithShape="0">
              <a:schemeClr val="bg2">
                <a:alpha val="56000"/>
              </a:schemeClr>
            </a:outerShdw>
          </a:effectLst>
        </p:spPr>
        <p:txBody>
          <a:bodyPr lIns="38100" tIns="38100" rIns="38100" bIns="3810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eaLnBrk="1" hangingPunct="1">
              <a:defRPr/>
            </a:pPr>
            <a:endParaRPr lang="en-US" sz="4800" dirty="0"/>
          </a:p>
        </p:txBody>
      </p:sp>
      <p:sp>
        <p:nvSpPr>
          <p:cNvPr id="19461" name="TextBox 1">
            <a:extLst>
              <a:ext uri="{FF2B5EF4-FFF2-40B4-BE49-F238E27FC236}">
                <a16:creationId xmlns:a16="http://schemas.microsoft.com/office/drawing/2014/main" id="{0EC630C5-8F2C-CC9E-AA26-F1FB9BFD9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14338"/>
            <a:ext cx="14973300" cy="667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l"/>
            <a:r>
              <a:rPr lang="en-US" altLang="en-US" sz="4800" b="1" dirty="0">
                <a:solidFill>
                  <a:srgbClr val="FFFFFF"/>
                </a:solidFill>
              </a:rPr>
              <a:t>OUR CONDUCT</a:t>
            </a:r>
          </a:p>
          <a:p>
            <a:pPr algn="l"/>
            <a:endParaRPr lang="en-US" altLang="en-US" sz="4800" dirty="0">
              <a:solidFill>
                <a:srgbClr val="FFFFFF"/>
              </a:solidFill>
            </a:endParaRPr>
          </a:p>
          <a:p>
            <a:pPr algn="l"/>
            <a:r>
              <a:rPr lang="en-US" altLang="en-US" sz="4000" dirty="0">
                <a:solidFill>
                  <a:srgbClr val="FFFFFF"/>
                </a:solidFill>
              </a:rPr>
              <a:t>Paul get personal - </a:t>
            </a:r>
            <a:r>
              <a:rPr lang="en-US" altLang="en-US" sz="4000" i="1" dirty="0">
                <a:solidFill>
                  <a:srgbClr val="FFFFFF"/>
                </a:solidFill>
              </a:rPr>
              <a:t>To slander no one  </a:t>
            </a:r>
          </a:p>
          <a:p>
            <a:pPr algn="l"/>
            <a:endParaRPr lang="en-US" altLang="en-US" sz="4000" dirty="0">
              <a:solidFill>
                <a:srgbClr val="FFFFFF"/>
              </a:solidFill>
            </a:endParaRPr>
          </a:p>
          <a:p>
            <a:pPr algn="l"/>
            <a:r>
              <a:rPr lang="en-US" altLang="en-US" sz="4000" dirty="0">
                <a:solidFill>
                  <a:srgbClr val="FFFFFF"/>
                </a:solidFill>
              </a:rPr>
              <a:t>He ends with </a:t>
            </a:r>
            <a:r>
              <a:rPr lang="en-US" altLang="en-US" sz="4000" b="1" i="1" dirty="0">
                <a:solidFill>
                  <a:srgbClr val="FFFFFF"/>
                </a:solidFill>
              </a:rPr>
              <a:t>to be kind, always showing gentleness to all people</a:t>
            </a:r>
            <a:endParaRPr lang="en-US" altLang="en-US" sz="4000" i="1" dirty="0">
              <a:solidFill>
                <a:srgbClr val="FFFFFF"/>
              </a:solidFill>
            </a:endParaRPr>
          </a:p>
          <a:p>
            <a:pPr algn="l"/>
            <a:endParaRPr lang="en-US" altLang="en-US" sz="6000" dirty="0">
              <a:solidFill>
                <a:srgbClr val="FFFFFF"/>
              </a:solidFill>
            </a:endParaRPr>
          </a:p>
          <a:p>
            <a:pPr algn="l"/>
            <a:r>
              <a:rPr lang="en-US" altLang="en-US" sz="3600" b="1" dirty="0">
                <a:solidFill>
                  <a:srgbClr val="FFFFFF"/>
                </a:solidFill>
              </a:rPr>
              <a:t>Proverbs 11:25</a:t>
            </a:r>
            <a:endParaRPr lang="en-US" altLang="en-US" sz="3600" dirty="0">
              <a:solidFill>
                <a:srgbClr val="FFFFFF"/>
              </a:solidFill>
            </a:endParaRPr>
          </a:p>
          <a:p>
            <a:pPr algn="l"/>
            <a:r>
              <a:rPr lang="en-US" altLang="en-US" sz="3600" dirty="0">
                <a:solidFill>
                  <a:srgbClr val="FFFFFF"/>
                </a:solidFill>
              </a:rPr>
              <a:t>A generous person will prosper; whoever refreshes others will be refreshed.”</a:t>
            </a:r>
            <a:br>
              <a:rPr lang="en-US" altLang="en-US" sz="3600" dirty="0">
                <a:solidFill>
                  <a:srgbClr val="FFFFFF"/>
                </a:solidFill>
              </a:rPr>
            </a:br>
            <a:r>
              <a:rPr lang="en-US" altLang="en-US" sz="3600" dirty="0">
                <a:solidFill>
                  <a:srgbClr val="FFFFFF"/>
                </a:solidFill>
              </a:rPr>
              <a:t>Refreshing others with words of encouragement and kindness brings spiritual renewal to both giver and receiver</a:t>
            </a:r>
            <a:endParaRPr lang="en-US" altLang="en-US" sz="4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6FB89-D8EB-0739-6842-152CF0F8F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>
            <a:extLst>
              <a:ext uri="{FF2B5EF4-FFF2-40B4-BE49-F238E27FC236}">
                <a16:creationId xmlns:a16="http://schemas.microsoft.com/office/drawing/2014/main" id="{65C77848-0DEB-0D0C-140D-76209094D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>
            <a:extLst>
              <a:ext uri="{FF2B5EF4-FFF2-40B4-BE49-F238E27FC236}">
                <a16:creationId xmlns:a16="http://schemas.microsoft.com/office/drawing/2014/main" id="{C9EFCA28-D2CD-047C-0DF5-43F3E6FBF549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6256000" cy="9144000"/>
          </a:xfrm>
          <a:prstGeom prst="rect">
            <a:avLst/>
          </a:prstGeom>
          <a:solidFill>
            <a:schemeClr val="accent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C41D89E2-42B7-3923-7424-C8755365F01E}"/>
              </a:ext>
            </a:extLst>
          </p:cNvPr>
          <p:cNvSpPr>
            <a:spLocks/>
          </p:cNvSpPr>
          <p:nvPr/>
        </p:nvSpPr>
        <p:spPr bwMode="auto">
          <a:xfrm>
            <a:off x="635000" y="381000"/>
            <a:ext cx="14973300" cy="6985000"/>
          </a:xfrm>
          <a:prstGeom prst="rect">
            <a:avLst/>
          </a:prstGeom>
          <a:noFill/>
          <a:ln>
            <a:noFill/>
          </a:ln>
          <a:effectLst>
            <a:outerShdw blurRad="127000" dist="38099" dir="5400000" algn="ctr" rotWithShape="0">
              <a:schemeClr val="bg2">
                <a:alpha val="56000"/>
              </a:schemeClr>
            </a:outerShdw>
          </a:effectLst>
        </p:spPr>
        <p:txBody>
          <a:bodyPr lIns="38100" tIns="38100" rIns="38100" bIns="3810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eaLnBrk="1" hangingPunct="1">
              <a:defRPr/>
            </a:pPr>
            <a:endParaRPr lang="en-US" sz="4800" dirty="0"/>
          </a:p>
        </p:txBody>
      </p:sp>
      <p:sp>
        <p:nvSpPr>
          <p:cNvPr id="19461" name="TextBox 1">
            <a:extLst>
              <a:ext uri="{FF2B5EF4-FFF2-40B4-BE49-F238E27FC236}">
                <a16:creationId xmlns:a16="http://schemas.microsoft.com/office/drawing/2014/main" id="{DB35E8BA-92F6-5D3E-7FB7-C25FC3B33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14338"/>
            <a:ext cx="14973300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l"/>
            <a:r>
              <a:rPr lang="en-US" altLang="en-US" sz="4800" b="1" dirty="0">
                <a:solidFill>
                  <a:srgbClr val="FFFFFF"/>
                </a:solidFill>
              </a:rPr>
              <a:t>OUR CONDUCT</a:t>
            </a:r>
          </a:p>
          <a:p>
            <a:pPr algn="l"/>
            <a:endParaRPr lang="en-US" altLang="en-US" sz="4800" dirty="0">
              <a:solidFill>
                <a:srgbClr val="FFFFFF"/>
              </a:solidFill>
            </a:endParaRPr>
          </a:p>
          <a:p>
            <a:pPr algn="l"/>
            <a:endParaRPr lang="en-US" altLang="en-US" sz="4800" dirty="0">
              <a:solidFill>
                <a:srgbClr val="FFFFFF"/>
              </a:solidFill>
            </a:endParaRPr>
          </a:p>
          <a:p>
            <a:pPr algn="l"/>
            <a:r>
              <a:rPr lang="en-US" altLang="en-US" sz="4800" dirty="0">
                <a:solidFill>
                  <a:srgbClr val="FFFFFF"/>
                </a:solidFill>
              </a:rPr>
              <a:t>Our Conduct this week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altLang="en-US" sz="4800" dirty="0">
                <a:solidFill>
                  <a:srgbClr val="FFFFFF"/>
                </a:solidFill>
              </a:rPr>
              <a:t>Examine your speech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altLang="en-US" sz="4800" dirty="0">
                <a:solidFill>
                  <a:srgbClr val="FFFFFF"/>
                </a:solidFill>
              </a:rPr>
              <a:t>Examine your attitude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altLang="en-US" sz="4800" dirty="0">
                <a:solidFill>
                  <a:srgbClr val="FFFFFF"/>
                </a:solidFill>
              </a:rPr>
              <a:t>Ask Gog where pride is showing itself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altLang="en-US" sz="4800" dirty="0">
                <a:solidFill>
                  <a:srgbClr val="FFFFFF"/>
                </a:solidFill>
              </a:rPr>
              <a:t>Seek to become the calmest and most gracious person in the room</a:t>
            </a:r>
          </a:p>
        </p:txBody>
      </p:sp>
    </p:spTree>
    <p:extLst>
      <p:ext uri="{BB962C8B-B14F-4D97-AF65-F5344CB8AC3E}">
        <p14:creationId xmlns:p14="http://schemas.microsoft.com/office/powerpoint/2010/main" val="249453202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>
            <a:extLst>
              <a:ext uri="{FF2B5EF4-FFF2-40B4-BE49-F238E27FC236}">
                <a16:creationId xmlns:a16="http://schemas.microsoft.com/office/drawing/2014/main" id="{54CC3A44-F21E-6526-EEE4-20B40884A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>
            <a:extLst>
              <a:ext uri="{FF2B5EF4-FFF2-40B4-BE49-F238E27FC236}">
                <a16:creationId xmlns:a16="http://schemas.microsoft.com/office/drawing/2014/main" id="{315C75DB-BAAC-52FF-4C20-46ED26F77189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6256000" cy="9144000"/>
          </a:xfrm>
          <a:prstGeom prst="rect">
            <a:avLst/>
          </a:prstGeom>
          <a:solidFill>
            <a:schemeClr val="accent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02D4F898-E2CC-EEBC-578B-9BA1BD2B0A94}"/>
              </a:ext>
            </a:extLst>
          </p:cNvPr>
          <p:cNvSpPr>
            <a:spLocks/>
          </p:cNvSpPr>
          <p:nvPr/>
        </p:nvSpPr>
        <p:spPr bwMode="auto">
          <a:xfrm>
            <a:off x="1066800" y="660400"/>
            <a:ext cx="14122400" cy="6324600"/>
          </a:xfrm>
          <a:prstGeom prst="rect">
            <a:avLst/>
          </a:prstGeom>
          <a:noFill/>
          <a:ln>
            <a:noFill/>
          </a:ln>
          <a:effectLst>
            <a:outerShdw blurRad="127000" dist="38099" dir="5400000" algn="ctr" rotWithShape="0">
              <a:schemeClr val="bg2">
                <a:alpha val="56000"/>
              </a:schemeClr>
            </a:outerShdw>
          </a:effectLst>
        </p:spPr>
        <p:txBody>
          <a:bodyPr lIns="38100" tIns="38100" rIns="38100" bIns="3810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eaLnBrk="1" hangingPunct="1">
              <a:defRPr/>
            </a:pPr>
            <a:endParaRPr lang="en-US" sz="3600" dirty="0"/>
          </a:p>
        </p:txBody>
      </p:sp>
      <p:sp>
        <p:nvSpPr>
          <p:cNvPr id="20485" name="TextBox 1">
            <a:extLst>
              <a:ext uri="{FF2B5EF4-FFF2-40B4-BE49-F238E27FC236}">
                <a16:creationId xmlns:a16="http://schemas.microsoft.com/office/drawing/2014/main" id="{A1F9A6C8-83B6-E2D4-9E35-97F0034BF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60440"/>
            <a:ext cx="15392400" cy="834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5400" b="1" dirty="0">
                <a:solidFill>
                  <a:srgbClr val="FFFFFF"/>
                </a:solidFill>
              </a:rPr>
              <a:t>OUR CONDITION – REMEMBER WHO WE ARE</a:t>
            </a:r>
          </a:p>
          <a:p>
            <a:pPr algn="l" eaLnBrk="1" hangingPunct="1"/>
            <a:endParaRPr lang="en-US" altLang="en-US" sz="6000" b="1" dirty="0">
              <a:solidFill>
                <a:srgbClr val="FFFFFF"/>
              </a:solidFill>
            </a:endParaRPr>
          </a:p>
          <a:p>
            <a:pPr algn="l" eaLnBrk="1" hangingPunct="1"/>
            <a:r>
              <a:rPr lang="en-US" altLang="en-US" sz="4000" dirty="0">
                <a:solidFill>
                  <a:srgbClr val="FFFFFF"/>
                </a:solidFill>
              </a:rPr>
              <a:t>Titus 3:3 For we too were once foolish, disobedient, deceived, enslaved by various passions and pleasures, living in malice and envy, hateful, detesting one another.</a:t>
            </a:r>
          </a:p>
          <a:p>
            <a:pPr algn="l" eaLnBrk="1" hangingPunct="1"/>
            <a:endParaRPr lang="en-US" altLang="en-US" sz="4000" b="1" dirty="0">
              <a:solidFill>
                <a:srgbClr val="FFFFFF"/>
              </a:solidFill>
            </a:endParaRPr>
          </a:p>
          <a:p>
            <a:pPr algn="l" eaLnBrk="1" hangingPunct="1"/>
            <a:r>
              <a:rPr lang="en-US" altLang="en-US" sz="4000" dirty="0">
                <a:solidFill>
                  <a:srgbClr val="FFFFFF"/>
                </a:solidFill>
              </a:rPr>
              <a:t>Paul then tells us why we need to show gentleness</a:t>
            </a:r>
          </a:p>
          <a:p>
            <a:pPr algn="l" eaLnBrk="1" hangingPunct="1"/>
            <a:endParaRPr lang="en-US" altLang="en-US" sz="4000" b="1" dirty="0">
              <a:solidFill>
                <a:srgbClr val="FFFFFF"/>
              </a:solidFill>
            </a:endParaRPr>
          </a:p>
          <a:p>
            <a:pPr eaLnBrk="1" hangingPunct="1"/>
            <a:r>
              <a:rPr lang="en-US" altLang="en-US" sz="6000" b="1" i="1" dirty="0">
                <a:solidFill>
                  <a:srgbClr val="FFFFFF"/>
                </a:solidFill>
              </a:rPr>
              <a:t>" For we too were once..."</a:t>
            </a:r>
            <a:endParaRPr lang="en-US" altLang="en-US" sz="6000" dirty="0">
              <a:solidFill>
                <a:srgbClr val="FFFFFF"/>
              </a:solidFill>
            </a:endParaRPr>
          </a:p>
          <a:p>
            <a:pPr algn="l" eaLnBrk="1" hangingPunct="1"/>
            <a:endParaRPr lang="en-US" altLang="en-US" sz="4000" b="1" dirty="0">
              <a:solidFill>
                <a:srgbClr val="FFFFFF"/>
              </a:solidFill>
            </a:endParaRPr>
          </a:p>
          <a:p>
            <a:pPr algn="l" eaLnBrk="1" hangingPunct="1"/>
            <a:endParaRPr lang="en-US" altLang="en-US" sz="4000" b="1" dirty="0">
              <a:solidFill>
                <a:srgbClr val="FFFFFF"/>
              </a:solidFill>
            </a:endParaRPr>
          </a:p>
          <a:p>
            <a:pPr algn="l" eaLnBrk="1" hangingPunct="1"/>
            <a:endParaRPr lang="en-US" altLang="en-US"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FAB85D79-BDC7-376C-4B77-483BB3106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56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>
            <a:extLst>
              <a:ext uri="{FF2B5EF4-FFF2-40B4-BE49-F238E27FC236}">
                <a16:creationId xmlns:a16="http://schemas.microsoft.com/office/drawing/2014/main" id="{7B788D14-D28D-A1C0-5291-5B4906E5CE88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6256000" cy="9144000"/>
          </a:xfrm>
          <a:prstGeom prst="rect">
            <a:avLst/>
          </a:prstGeom>
          <a:solidFill>
            <a:schemeClr val="accent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altLang="en-US" sz="3600">
              <a:solidFill>
                <a:srgbClr val="FFFFFF"/>
              </a:solidFill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5A19D5A7-9FC6-D132-ADFD-87EDA693EBC1}"/>
              </a:ext>
            </a:extLst>
          </p:cNvPr>
          <p:cNvSpPr>
            <a:spLocks/>
          </p:cNvSpPr>
          <p:nvPr/>
        </p:nvSpPr>
        <p:spPr bwMode="auto">
          <a:xfrm>
            <a:off x="1066800" y="660400"/>
            <a:ext cx="14122400" cy="6324600"/>
          </a:xfrm>
          <a:prstGeom prst="rect">
            <a:avLst/>
          </a:prstGeom>
          <a:noFill/>
          <a:ln>
            <a:noFill/>
          </a:ln>
          <a:effectLst>
            <a:outerShdw blurRad="127000" dist="38099" dir="5400000" algn="ctr" rotWithShape="0">
              <a:schemeClr val="bg2">
                <a:alpha val="56000"/>
              </a:schemeClr>
            </a:outerShdw>
          </a:effectLst>
        </p:spPr>
        <p:txBody>
          <a:bodyPr lIns="38100" tIns="38100" rIns="38100" bIns="3810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eaLnBrk="1" hangingPunct="1">
              <a:defRPr/>
            </a:pPr>
            <a:endParaRPr lang="en-US" sz="3600" dirty="0"/>
          </a:p>
        </p:txBody>
      </p:sp>
      <p:sp>
        <p:nvSpPr>
          <p:cNvPr id="15365" name="TextBox 1">
            <a:extLst>
              <a:ext uri="{FF2B5EF4-FFF2-40B4-BE49-F238E27FC236}">
                <a16:creationId xmlns:a16="http://schemas.microsoft.com/office/drawing/2014/main" id="{2DE2F3C1-592F-99DD-C976-895F5F293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0"/>
            <a:ext cx="15392400" cy="91409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ill Sans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/>
            <a:r>
              <a:rPr lang="en-US" altLang="en-US" sz="5400" b="1" dirty="0">
                <a:solidFill>
                  <a:srgbClr val="FFFFFF"/>
                </a:solidFill>
              </a:rPr>
              <a:t>OUR CONDITION </a:t>
            </a:r>
          </a:p>
          <a:p>
            <a:pPr algn="l" eaLnBrk="1" hangingPunct="1"/>
            <a:endParaRPr lang="en-US" altLang="en-US" sz="1800" b="1" dirty="0">
              <a:solidFill>
                <a:srgbClr val="FFFFFF"/>
              </a:solidFill>
            </a:endParaRPr>
          </a:p>
          <a:p>
            <a:pPr algn="l" eaLnBrk="1" hangingPunct="1"/>
            <a:r>
              <a:rPr lang="en-US" altLang="en-US" sz="4000" b="1" i="1" dirty="0">
                <a:solidFill>
                  <a:srgbClr val="FFFFFF"/>
                </a:solidFill>
              </a:rPr>
              <a:t>" For we too were once..."</a:t>
            </a:r>
            <a:endParaRPr lang="en-US" altLang="en-US" sz="4000" dirty="0">
              <a:solidFill>
                <a:srgbClr val="FFFFFF"/>
              </a:solidFill>
            </a:endParaRPr>
          </a:p>
          <a:p>
            <a:pPr lvl="1" algn="l" eaLnBrk="1" hangingPunct="1">
              <a:buFontTx/>
              <a:buChar char="•"/>
            </a:pPr>
            <a:r>
              <a:rPr lang="en-US" altLang="en-US" sz="4000" dirty="0">
                <a:solidFill>
                  <a:srgbClr val="FFFFFF"/>
                </a:solidFill>
              </a:rPr>
              <a:t>Foolish </a:t>
            </a:r>
          </a:p>
          <a:p>
            <a:pPr lvl="1" algn="l" eaLnBrk="1" hangingPunct="1">
              <a:buFontTx/>
              <a:buChar char="•"/>
            </a:pPr>
            <a:r>
              <a:rPr lang="en-US" altLang="en-US" sz="4000" dirty="0">
                <a:solidFill>
                  <a:srgbClr val="FFFFFF"/>
                </a:solidFill>
              </a:rPr>
              <a:t>Disobedient</a:t>
            </a:r>
          </a:p>
          <a:p>
            <a:pPr lvl="1" algn="l" eaLnBrk="1" hangingPunct="1">
              <a:buFontTx/>
              <a:buChar char="•"/>
            </a:pPr>
            <a:r>
              <a:rPr lang="en-US" altLang="en-US" sz="4000" dirty="0">
                <a:solidFill>
                  <a:srgbClr val="FFFFFF"/>
                </a:solidFill>
              </a:rPr>
              <a:t>Deceived</a:t>
            </a:r>
          </a:p>
          <a:p>
            <a:pPr lvl="1" algn="l" eaLnBrk="1" hangingPunct="1">
              <a:buFontTx/>
              <a:buChar char="•"/>
            </a:pPr>
            <a:r>
              <a:rPr lang="en-US" altLang="en-US" sz="4000" dirty="0">
                <a:solidFill>
                  <a:srgbClr val="FFFFFF"/>
                </a:solidFill>
              </a:rPr>
              <a:t>Enslaved</a:t>
            </a:r>
          </a:p>
          <a:p>
            <a:pPr algn="l" eaLnBrk="1" hangingPunct="1"/>
            <a:endParaRPr lang="en-US" altLang="en-US" sz="2000" b="1" dirty="0">
              <a:solidFill>
                <a:srgbClr val="FFFFFF"/>
              </a:solidFill>
            </a:endParaRPr>
          </a:p>
          <a:p>
            <a:pPr algn="l">
              <a:buFontTx/>
              <a:buChar char="•"/>
            </a:pPr>
            <a:r>
              <a:rPr lang="en-US" altLang="en-US" sz="4000" b="1" dirty="0">
                <a:solidFill>
                  <a:srgbClr val="FFFFFF"/>
                </a:solidFill>
              </a:rPr>
              <a:t>Isaiah 64:6</a:t>
            </a:r>
            <a:r>
              <a:rPr lang="en-US" altLang="en-US" sz="4000" dirty="0">
                <a:solidFill>
                  <a:srgbClr val="FFFFFF"/>
                </a:solidFill>
              </a:rPr>
              <a:t> — even our righteous deeds were like filthy rags</a:t>
            </a:r>
          </a:p>
          <a:p>
            <a:pPr algn="l">
              <a:buFontTx/>
              <a:buChar char="•"/>
            </a:pPr>
            <a:r>
              <a:rPr lang="en-US" altLang="en-US" sz="4000" b="1" dirty="0">
                <a:solidFill>
                  <a:srgbClr val="FFFFFF"/>
                </a:solidFill>
              </a:rPr>
              <a:t>Jeremiah 17:9</a:t>
            </a:r>
            <a:r>
              <a:rPr lang="en-US" altLang="en-US" sz="4000" dirty="0">
                <a:solidFill>
                  <a:srgbClr val="FFFFFF"/>
                </a:solidFill>
              </a:rPr>
              <a:t> — the heart is deceitful and desperately sick</a:t>
            </a:r>
          </a:p>
          <a:p>
            <a:pPr algn="l">
              <a:buFontTx/>
              <a:buChar char="•"/>
            </a:pPr>
            <a:r>
              <a:rPr lang="en-US" altLang="en-US" sz="4000" b="1" dirty="0">
                <a:solidFill>
                  <a:srgbClr val="FFFFFF"/>
                </a:solidFill>
              </a:rPr>
              <a:t>Romans 8:7–8</a:t>
            </a:r>
            <a:r>
              <a:rPr lang="en-US" altLang="en-US" sz="4000" dirty="0">
                <a:solidFill>
                  <a:srgbClr val="FFFFFF"/>
                </a:solidFill>
              </a:rPr>
              <a:t> — the mind set on the flesh is hostile to God</a:t>
            </a:r>
          </a:p>
          <a:p>
            <a:pPr algn="l">
              <a:buFontTx/>
              <a:buChar char="•"/>
            </a:pPr>
            <a:r>
              <a:rPr lang="en-US" altLang="en-US" sz="4000" b="1" dirty="0">
                <a:solidFill>
                  <a:srgbClr val="FFFFFF"/>
                </a:solidFill>
              </a:rPr>
              <a:t>Colossians 1:21</a:t>
            </a:r>
            <a:r>
              <a:rPr lang="en-US" altLang="en-US" sz="4000" dirty="0">
                <a:solidFill>
                  <a:srgbClr val="FFFFFF"/>
                </a:solidFill>
              </a:rPr>
              <a:t> — we were alienated and hostile in mind</a:t>
            </a:r>
          </a:p>
          <a:p>
            <a:pPr algn="l">
              <a:buFontTx/>
              <a:buChar char="•"/>
            </a:pPr>
            <a:r>
              <a:rPr lang="en-US" altLang="en-US" sz="4000" b="1" dirty="0">
                <a:solidFill>
                  <a:srgbClr val="FFFFFF"/>
                </a:solidFill>
              </a:rPr>
              <a:t>Psalm 51:5</a:t>
            </a:r>
            <a:r>
              <a:rPr lang="en-US" altLang="en-US" sz="4000" dirty="0">
                <a:solidFill>
                  <a:srgbClr val="FFFFFF"/>
                </a:solidFill>
              </a:rPr>
              <a:t> — we were marked by sin from the beginning</a:t>
            </a:r>
          </a:p>
          <a:p>
            <a:pPr algn="l"/>
            <a:endParaRPr lang="en-US" altLang="en-US" sz="2000" dirty="0">
              <a:solidFill>
                <a:srgbClr val="FFFFFF"/>
              </a:solidFill>
            </a:endParaRPr>
          </a:p>
          <a:p>
            <a:pPr algn="l"/>
            <a:r>
              <a:rPr lang="en-US" altLang="en-US" sz="4000" dirty="0">
                <a:solidFill>
                  <a:srgbClr val="FFFFFF"/>
                </a:solidFill>
              </a:rPr>
              <a:t>These truths are not meant to shame us. They are meant to humble us</a:t>
            </a:r>
            <a:endParaRPr lang="en-US" altLang="en-US" sz="4000" b="1" dirty="0">
              <a:solidFill>
                <a:srgbClr val="FFFFFF"/>
              </a:solidFill>
            </a:endParaRPr>
          </a:p>
          <a:p>
            <a:pPr algn="l" eaLnBrk="1" hangingPunct="1"/>
            <a:endParaRPr lang="en-US" altLang="en-US"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36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36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5A7C"/>
      </a:accent1>
      <a:accent2>
        <a:srgbClr val="333399"/>
      </a:accent2>
      <a:accent3>
        <a:srgbClr val="AAAAAA"/>
      </a:accent3>
      <a:accent4>
        <a:srgbClr val="DADADA"/>
      </a:accent4>
      <a:accent5>
        <a:srgbClr val="AAB5B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"/>
        <a:cs typeface="ヒラギノ角ゴ ProN W3"/>
      </a:majorFont>
      <a:minorFont>
        <a:latin typeface="Gill Sans"/>
        <a:ea typeface="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Pages>0</Pages>
  <Words>970</Words>
  <Characters>0</Characters>
  <Application>Microsoft Office PowerPoint</Application>
  <PresentationFormat>Custom</PresentationFormat>
  <Lines>0</Lines>
  <Paragraphs>147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Gill Sans</vt:lpstr>
      <vt:lpstr>League Gothic Regular</vt:lpstr>
      <vt:lpstr>Title &amp; Subtitle</vt:lpstr>
      <vt:lpstr>Remembering Mercy: How the Gospel Shapes Humility and Empathy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Justin Touchstone</dc:creator>
  <cp:keywords/>
  <dc:description/>
  <cp:lastModifiedBy>Justin Touchstone</cp:lastModifiedBy>
  <cp:revision>20</cp:revision>
  <dcterms:modified xsi:type="dcterms:W3CDTF">2026-07-11T20:52:14Z</dcterms:modified>
</cp:coreProperties>
</file>