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 id="2147483678" r:id="rId4"/>
  </p:sldMasterIdLst>
  <p:sldIdLst>
    <p:sldId id="256" r:id="rId5"/>
    <p:sldId id="259" r:id="rId6"/>
    <p:sldId id="257" r:id="rId7"/>
    <p:sldId id="306" r:id="rId8"/>
    <p:sldId id="307" r:id="rId9"/>
    <p:sldId id="308" r:id="rId10"/>
    <p:sldId id="263" r:id="rId11"/>
    <p:sldId id="358" r:id="rId12"/>
    <p:sldId id="258" r:id="rId13"/>
    <p:sldId id="362" r:id="rId14"/>
    <p:sldId id="359" r:id="rId15"/>
    <p:sldId id="261" r:id="rId16"/>
    <p:sldId id="262" r:id="rId17"/>
    <p:sldId id="360" r:id="rId18"/>
    <p:sldId id="361" r:id="rId19"/>
    <p:sldId id="325" r:id="rId20"/>
    <p:sldId id="314" r:id="rId21"/>
    <p:sldId id="264" r:id="rId22"/>
    <p:sldId id="309" r:id="rId23"/>
    <p:sldId id="310" r:id="rId24"/>
    <p:sldId id="311" r:id="rId25"/>
    <p:sldId id="312" r:id="rId26"/>
    <p:sldId id="313" r:id="rId27"/>
    <p:sldId id="268" r:id="rId28"/>
    <p:sldId id="269" r:id="rId29"/>
    <p:sldId id="315" r:id="rId30"/>
    <p:sldId id="316" r:id="rId31"/>
    <p:sldId id="317" r:id="rId32"/>
    <p:sldId id="318" r:id="rId33"/>
    <p:sldId id="319" r:id="rId34"/>
    <p:sldId id="320" r:id="rId35"/>
    <p:sldId id="321" r:id="rId36"/>
    <p:sldId id="326" r:id="rId37"/>
    <p:sldId id="329" r:id="rId38"/>
    <p:sldId id="327" r:id="rId39"/>
    <p:sldId id="330" r:id="rId40"/>
    <p:sldId id="331" r:id="rId41"/>
    <p:sldId id="332" r:id="rId42"/>
    <p:sldId id="333" r:id="rId43"/>
    <p:sldId id="334" r:id="rId44"/>
    <p:sldId id="335" r:id="rId45"/>
    <p:sldId id="336" r:id="rId46"/>
    <p:sldId id="337" r:id="rId47"/>
    <p:sldId id="338" r:id="rId48"/>
    <p:sldId id="339" r:id="rId49"/>
    <p:sldId id="340" r:id="rId50"/>
    <p:sldId id="341" r:id="rId51"/>
    <p:sldId id="342" r:id="rId52"/>
    <p:sldId id="343" r:id="rId53"/>
    <p:sldId id="344" r:id="rId54"/>
    <p:sldId id="345" r:id="rId55"/>
    <p:sldId id="346" r:id="rId56"/>
    <p:sldId id="347" r:id="rId57"/>
    <p:sldId id="348" r:id="rId58"/>
    <p:sldId id="349" r:id="rId59"/>
    <p:sldId id="350" r:id="rId60"/>
    <p:sldId id="351" r:id="rId61"/>
    <p:sldId id="352" r:id="rId62"/>
    <p:sldId id="353" r:id="rId63"/>
    <p:sldId id="354" r:id="rId64"/>
    <p:sldId id="355" r:id="rId65"/>
    <p:sldId id="356" r:id="rId66"/>
    <p:sldId id="357" r:id="rId67"/>
    <p:sldId id="328" r:id="rId68"/>
    <p:sldId id="273" r:id="rId69"/>
    <p:sldId id="301" r:id="rId70"/>
    <p:sldId id="322" r:id="rId71"/>
    <p:sldId id="323" r:id="rId72"/>
    <p:sldId id="324" r:id="rId73"/>
    <p:sldId id="288" r:id="rId74"/>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6" autoAdjust="0"/>
    <p:restoredTop sz="94660"/>
  </p:normalViewPr>
  <p:slideViewPr>
    <p:cSldViewPr>
      <p:cViewPr varScale="1">
        <p:scale>
          <a:sx n="90" d="100"/>
          <a:sy n="90" d="100"/>
        </p:scale>
        <p:origin x="452"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937D59-5EDB-4C39-B697-625748F703B6}" type="datetimeFigureOut">
              <a:rPr lang="en-US" smtClean="0"/>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90"/>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1"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5"/>
            <a:ext cx="3008313" cy="3517900"/>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257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bg1"/>
                </a:solidFill>
                <a:latin typeface="Arial" pitchFamily="34" charset="0"/>
                <a:cs typeface="Arial" pitchFamily="34" charset="0"/>
              </a:defRPr>
            </a:lvl1pPr>
          </a:lstStyle>
          <a:p>
            <a:r>
              <a:rPr lang="en-US" altLang="ko-KR" dirty="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405880" y="1808263"/>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3906712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1990056" y="1664247"/>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39154343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60641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bg1"/>
                </a:solidFill>
                <a:latin typeface="Arial" pitchFamily="34" charset="0"/>
                <a:cs typeface="Arial" pitchFamily="34" charset="0"/>
              </a:defRPr>
            </a:lvl1pPr>
          </a:lstStyle>
          <a:p>
            <a:r>
              <a:rPr lang="en-US" altLang="ko-KR" dirty="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405880" y="1808263"/>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182138"/>
            <a:ext cx="6726063" cy="206957"/>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3182884"/>
            <a:ext cx="2307831" cy="207705"/>
          </a:xfrm>
          <a:prstGeom prst="rect">
            <a:avLst/>
          </a:prstGeom>
        </p:spPr>
      </p:pic>
      <p:sp>
        <p:nvSpPr>
          <p:cNvPr id="9" name="Rectangle 8"/>
          <p:cNvSpPr/>
          <p:nvPr/>
        </p:nvSpPr>
        <p:spPr bwMode="ltGray">
          <a:xfrm>
            <a:off x="0" y="1942559"/>
            <a:ext cx="6726064" cy="12452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1942559"/>
            <a:ext cx="2307832" cy="12452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1" y="2050282"/>
            <a:ext cx="6108101" cy="1029803"/>
          </a:xfrm>
        </p:spPr>
        <p:txBody>
          <a:bodyPr anchor="b">
            <a:noAutofit/>
          </a:bodyPr>
          <a:lstStyle>
            <a:lvl1pPr algn="r">
              <a:defRPr sz="4050"/>
            </a:lvl1pPr>
          </a:lstStyle>
          <a:p>
            <a:r>
              <a:rPr lang="en-US"/>
              <a:t>Click to edit Master title style</a:t>
            </a:r>
            <a:endParaRPr lang="en-US" dirty="0"/>
          </a:p>
        </p:txBody>
      </p:sp>
      <p:sp>
        <p:nvSpPr>
          <p:cNvPr id="3" name="Subtitle 2"/>
          <p:cNvSpPr>
            <a:spLocks noGrp="1"/>
          </p:cNvSpPr>
          <p:nvPr>
            <p:ph type="subTitle" idx="1"/>
          </p:nvPr>
        </p:nvSpPr>
        <p:spPr>
          <a:xfrm>
            <a:off x="510241" y="3295530"/>
            <a:ext cx="6108101" cy="838265"/>
          </a:xfrm>
        </p:spPr>
        <p:txBody>
          <a:bodyPr>
            <a:normAutofit/>
          </a:bodyPr>
          <a:lstStyle>
            <a:lvl1pPr marL="0" indent="0" algn="r">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41510" y="2062753"/>
            <a:ext cx="878916" cy="101733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366795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7" name="Rectangle 16"/>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916253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65180"/>
            <a:ext cx="7828359" cy="240873"/>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68" y="3065926"/>
            <a:ext cx="1202248" cy="108203"/>
          </a:xfrm>
          <a:prstGeom prst="rect">
            <a:avLst/>
          </a:prstGeom>
        </p:spPr>
      </p:pic>
      <p:sp>
        <p:nvSpPr>
          <p:cNvPr id="9" name="Rectangle 8"/>
          <p:cNvSpPr/>
          <p:nvPr/>
        </p:nvSpPr>
        <p:spPr bwMode="ltGray">
          <a:xfrm>
            <a:off x="-2" y="20447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69" y="20447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2152421"/>
            <a:ext cx="7210395" cy="818091"/>
          </a:xfrm>
        </p:spPr>
        <p:txBody>
          <a:bodyPr anchor="ctr">
            <a:normAutofit/>
          </a:bodyPr>
          <a:lstStyle>
            <a:lvl1pPr algn="r">
              <a:defRPr sz="2700"/>
            </a:lvl1pPr>
          </a:lstStyle>
          <a:p>
            <a:r>
              <a:rPr lang="en-US"/>
              <a:t>Click to edit Master title style</a:t>
            </a:r>
            <a:endParaRPr lang="en-US" dirty="0"/>
          </a:p>
        </p:txBody>
      </p:sp>
      <p:sp>
        <p:nvSpPr>
          <p:cNvPr id="3" name="Text Placeholder 2"/>
          <p:cNvSpPr>
            <a:spLocks noGrp="1"/>
          </p:cNvSpPr>
          <p:nvPr>
            <p:ph type="body" idx="1"/>
          </p:nvPr>
        </p:nvSpPr>
        <p:spPr>
          <a:xfrm>
            <a:off x="510242" y="3174129"/>
            <a:ext cx="7210395" cy="1278013"/>
          </a:xfrm>
        </p:spPr>
        <p:txBody>
          <a:bodyPr>
            <a:normAutofit/>
          </a:bodyPr>
          <a:lstStyle>
            <a:lvl1pPr marL="0" indent="0" algn="r">
              <a:buNone/>
              <a:defRPr sz="15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047092" y="2152422"/>
            <a:ext cx="865613" cy="81809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679944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0" name="Rectangle 9"/>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0240" y="1752655"/>
            <a:ext cx="3523769" cy="26994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95592" y="1752655"/>
            <a:ext cx="3525044" cy="26994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748960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2" name="Rectangle 11"/>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564922"/>
            <a:ext cx="7210397" cy="8107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79763" y="1752655"/>
            <a:ext cx="3354245" cy="51985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10242" y="2272507"/>
            <a:ext cx="3523766" cy="21796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365116" y="1752655"/>
            <a:ext cx="3355521" cy="519057"/>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195593" y="2272507"/>
            <a:ext cx="3525044" cy="21796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119671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8" name="Rectangle 7"/>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734148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6" name="Rectangle 5"/>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318385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0" name="Rectangle 9"/>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564920"/>
            <a:ext cx="7210394" cy="810705"/>
          </a:xfrm>
        </p:spPr>
        <p:txBody>
          <a:bodyPr anchor="ct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a:xfrm>
            <a:off x="3514385" y="1752655"/>
            <a:ext cx="4206252" cy="26994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0241" y="1752654"/>
            <a:ext cx="2842559" cy="2699488"/>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640547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0" name="Rectangle 9"/>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3" y="564921"/>
            <a:ext cx="7210393" cy="810704"/>
          </a:xfrm>
        </p:spPr>
        <p:txBody>
          <a:bodyPr anchor="ctr">
            <a:normAutofit/>
          </a:bodyPr>
          <a:lstStyle>
            <a:lvl1pPr>
              <a:defRPr sz="27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651250" y="1752656"/>
            <a:ext cx="4069387" cy="2699484"/>
          </a:xfrm>
          <a:noFill/>
          <a:ln>
            <a:noFill/>
          </a:ln>
          <a:effectLst>
            <a:outerShdw blurRad="76200" dist="63500" dir="5040000" algn="tl" rotWithShape="0">
              <a:srgbClr val="000000">
                <a:alpha val="41000"/>
              </a:srgb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10242" y="1752655"/>
            <a:ext cx="2907192" cy="269948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147656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446471"/>
            <a:ext cx="7828359" cy="240873"/>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4447216"/>
            <a:ext cx="1202248" cy="108203"/>
          </a:xfrm>
          <a:prstGeom prst="rect">
            <a:avLst/>
          </a:prstGeom>
        </p:spPr>
      </p:pic>
      <p:sp>
        <p:nvSpPr>
          <p:cNvPr id="10" name="Rectangle 9"/>
          <p:cNvSpPr/>
          <p:nvPr/>
        </p:nvSpPr>
        <p:spPr bwMode="ltGray">
          <a:xfrm>
            <a:off x="0" y="3425991"/>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3425991"/>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3533713"/>
            <a:ext cx="7210394" cy="339788"/>
          </a:xfrm>
        </p:spPr>
        <p:txBody>
          <a:bodyPr anchor="b">
            <a:normAutofit/>
          </a:bodyPr>
          <a:lstStyle>
            <a:lvl1pPr>
              <a:defRPr sz="1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0242" y="457198"/>
            <a:ext cx="7210394" cy="2692181"/>
          </a:xfrm>
          <a:noFill/>
          <a:ln>
            <a:noFill/>
          </a:ln>
          <a:effectLst>
            <a:outerShdw blurRad="76200" dist="63500" dir="5040000" algn="tl" rotWithShape="0">
              <a:srgbClr val="000000">
                <a:alpha val="41000"/>
              </a:srgb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10239" y="3877188"/>
            <a:ext cx="7210397" cy="46722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3533482"/>
            <a:ext cx="865613" cy="81809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20219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1990056" y="1664247"/>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446471"/>
            <a:ext cx="7828359" cy="240873"/>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4447216"/>
            <a:ext cx="1202248" cy="108203"/>
          </a:xfrm>
          <a:prstGeom prst="rect">
            <a:avLst/>
          </a:prstGeom>
        </p:spPr>
      </p:pic>
      <p:sp>
        <p:nvSpPr>
          <p:cNvPr id="10" name="Rectangle 9"/>
          <p:cNvSpPr/>
          <p:nvPr/>
        </p:nvSpPr>
        <p:spPr bwMode="ltGray">
          <a:xfrm>
            <a:off x="0" y="3425991"/>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3425991"/>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457198"/>
            <a:ext cx="7210394" cy="2694563"/>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510242" y="3533712"/>
            <a:ext cx="7210394" cy="818092"/>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3533712"/>
            <a:ext cx="865613" cy="81809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91148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446471"/>
            <a:ext cx="7828359" cy="240873"/>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4447216"/>
            <a:ext cx="1202248" cy="108203"/>
          </a:xfrm>
          <a:prstGeom prst="rect">
            <a:avLst/>
          </a:prstGeom>
        </p:spPr>
      </p:pic>
      <p:sp>
        <p:nvSpPr>
          <p:cNvPr id="14" name="Rectangle 13"/>
          <p:cNvSpPr/>
          <p:nvPr/>
        </p:nvSpPr>
        <p:spPr bwMode="ltGray">
          <a:xfrm>
            <a:off x="0" y="3425991"/>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7939371" y="3425991"/>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92" y="457199"/>
            <a:ext cx="6539158" cy="2277046"/>
          </a:xfrm>
        </p:spPr>
        <p:txBody>
          <a:bodyPr anchor="ctr"/>
          <a:lstStyle>
            <a:lvl1pPr>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1051717" y="2740034"/>
            <a:ext cx="6117434" cy="411726"/>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510242" y="3533712"/>
            <a:ext cx="7210394" cy="818092"/>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3532444"/>
            <a:ext cx="865613" cy="818092"/>
          </a:xfrm>
        </p:spPr>
        <p:txBody>
          <a:bodyPr/>
          <a:lstStyle/>
          <a:p>
            <a:fld id="{6D22F896-40B5-4ADD-8801-0D06FADFA095}" type="slidenum">
              <a:rPr lang="en-US" dirty="0"/>
              <a:t>‹#›</a:t>
            </a:fld>
            <a:endParaRPr lang="en-US" dirty="0"/>
          </a:p>
        </p:txBody>
      </p:sp>
      <p:sp>
        <p:nvSpPr>
          <p:cNvPr id="16" name="TextBox 15"/>
          <p:cNvSpPr txBox="1"/>
          <p:nvPr/>
        </p:nvSpPr>
        <p:spPr>
          <a:xfrm>
            <a:off x="437679" y="561087"/>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400" dirty="0">
                <a:solidFill>
                  <a:schemeClr val="tx1"/>
                </a:solidFill>
                <a:effectLst/>
              </a:rPr>
              <a:t>“</a:t>
            </a:r>
          </a:p>
        </p:txBody>
      </p:sp>
      <p:sp>
        <p:nvSpPr>
          <p:cNvPr id="17" name="TextBox 16"/>
          <p:cNvSpPr txBox="1"/>
          <p:nvPr/>
        </p:nvSpPr>
        <p:spPr>
          <a:xfrm>
            <a:off x="7247107" y="2275143"/>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400" dirty="0">
                <a:solidFill>
                  <a:schemeClr val="tx1"/>
                </a:solidFill>
                <a:effectLst/>
              </a:rPr>
              <a:t>”</a:t>
            </a:r>
          </a:p>
        </p:txBody>
      </p:sp>
    </p:spTree>
    <p:extLst>
      <p:ext uri="{BB962C8B-B14F-4D97-AF65-F5344CB8AC3E}">
        <p14:creationId xmlns:p14="http://schemas.microsoft.com/office/powerpoint/2010/main" val="7735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446471"/>
            <a:ext cx="7828359" cy="240873"/>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4447216"/>
            <a:ext cx="1202248" cy="108203"/>
          </a:xfrm>
          <a:prstGeom prst="rect">
            <a:avLst/>
          </a:prstGeom>
        </p:spPr>
      </p:pic>
      <p:sp>
        <p:nvSpPr>
          <p:cNvPr id="11" name="Rectangle 10"/>
          <p:cNvSpPr/>
          <p:nvPr/>
        </p:nvSpPr>
        <p:spPr bwMode="ltGray">
          <a:xfrm>
            <a:off x="0" y="3425991"/>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7939371" y="3425991"/>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39" y="3533712"/>
            <a:ext cx="7210397" cy="441401"/>
          </a:xfrm>
        </p:spPr>
        <p:txBody>
          <a:bodyPr anchor="b"/>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510240" y="3975112"/>
            <a:ext cx="7210397" cy="376691"/>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3532444"/>
            <a:ext cx="865613" cy="81809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489635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6" name="Rectangle 15"/>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01917" y="564921"/>
            <a:ext cx="7218720" cy="810704"/>
          </a:xfrm>
        </p:spPr>
        <p:txBody>
          <a:bodyPr/>
          <a:lstStyle/>
          <a:p>
            <a:r>
              <a:rPr lang="en-US"/>
              <a:t>Click to edit Master title style</a:t>
            </a:r>
            <a:endParaRPr lang="en-US" dirty="0"/>
          </a:p>
        </p:txBody>
      </p:sp>
      <p:sp>
        <p:nvSpPr>
          <p:cNvPr id="7" name="Text Placeholder 2"/>
          <p:cNvSpPr>
            <a:spLocks noGrp="1"/>
          </p:cNvSpPr>
          <p:nvPr>
            <p:ph type="body" idx="1"/>
          </p:nvPr>
        </p:nvSpPr>
        <p:spPr>
          <a:xfrm>
            <a:off x="495709" y="1752655"/>
            <a:ext cx="2302526" cy="432197"/>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510241" y="2267005"/>
            <a:ext cx="2287277" cy="218513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2967019" y="1752655"/>
            <a:ext cx="2297430" cy="432197"/>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0" name="Text Placeholder 3"/>
          <p:cNvSpPr>
            <a:spLocks noGrp="1"/>
          </p:cNvSpPr>
          <p:nvPr>
            <p:ph type="body" sz="half" idx="16"/>
          </p:nvPr>
        </p:nvSpPr>
        <p:spPr>
          <a:xfrm>
            <a:off x="2959103" y="2267005"/>
            <a:ext cx="2297430" cy="218513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418117" y="1752655"/>
            <a:ext cx="2302519" cy="432197"/>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2" name="Text Placeholder 3"/>
          <p:cNvSpPr>
            <a:spLocks noGrp="1"/>
          </p:cNvSpPr>
          <p:nvPr>
            <p:ph type="body" sz="half" idx="17"/>
          </p:nvPr>
        </p:nvSpPr>
        <p:spPr>
          <a:xfrm>
            <a:off x="5418117" y="2267005"/>
            <a:ext cx="2302519" cy="218513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829870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7" name="Rectangle 16"/>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10242" y="564921"/>
            <a:ext cx="7210395" cy="810704"/>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10239" y="3223127"/>
            <a:ext cx="2287279" cy="432197"/>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510239" y="1752655"/>
            <a:ext cx="2287279" cy="1143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510239" y="3655324"/>
            <a:ext cx="2287279" cy="796817"/>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2959103" y="3223127"/>
            <a:ext cx="2297430" cy="432197"/>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2959103" y="1752655"/>
            <a:ext cx="2297430" cy="1143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2958088" y="3655323"/>
            <a:ext cx="2300473" cy="796817"/>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423009" y="3223127"/>
            <a:ext cx="2297629" cy="432197"/>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423008" y="1752655"/>
            <a:ext cx="2297629" cy="1143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422915" y="3655321"/>
            <a:ext cx="2300672" cy="796817"/>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48502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9" name="Rectangle 8"/>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755564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6087155" y="1402046"/>
            <a:ext cx="3830241"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7401152" y="4029302"/>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596923" y="457198"/>
            <a:ext cx="805352" cy="32653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457198"/>
            <a:ext cx="6652503" cy="39949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105344" y="4452141"/>
            <a:ext cx="2057400" cy="273844"/>
          </a:xfrm>
        </p:spPr>
        <p:txBody>
          <a:bodyPr/>
          <a:lstStyle/>
          <a:p>
            <a:fld id="{6178E61D-D431-422C-9764-11DAFE33AB63}" type="datetimeFigureOut">
              <a:rPr lang="en-US" dirty="0"/>
              <a:t>5/24/2020</a:t>
            </a:fld>
            <a:endParaRPr lang="en-US" dirty="0"/>
          </a:p>
        </p:txBody>
      </p:sp>
      <p:sp>
        <p:nvSpPr>
          <p:cNvPr id="5" name="Footer Placeholder 4"/>
          <p:cNvSpPr>
            <a:spLocks noGrp="1"/>
          </p:cNvSpPr>
          <p:nvPr>
            <p:ph type="ftr" sz="quarter" idx="11"/>
          </p:nvPr>
        </p:nvSpPr>
        <p:spPr>
          <a:xfrm>
            <a:off x="510241" y="4452141"/>
            <a:ext cx="4595104" cy="273844"/>
          </a:xfrm>
        </p:spPr>
        <p:txBody>
          <a:bodyPr/>
          <a:lstStyle/>
          <a:p>
            <a:endParaRPr lang="en-US" dirty="0"/>
          </a:p>
        </p:txBody>
      </p:sp>
      <p:sp>
        <p:nvSpPr>
          <p:cNvPr id="6" name="Slide Number Placeholder 5"/>
          <p:cNvSpPr>
            <a:spLocks noGrp="1"/>
          </p:cNvSpPr>
          <p:nvPr>
            <p:ph type="sldNum" sz="quarter" idx="12"/>
          </p:nvPr>
        </p:nvSpPr>
        <p:spPr>
          <a:xfrm>
            <a:off x="7573163" y="4048975"/>
            <a:ext cx="865613" cy="818092"/>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70012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9DF891BD-6007-4FD7-AAE7-F16732C30E5F}"/>
              </a:ext>
            </a:extLst>
          </p:cNvPr>
          <p:cNvSpPr>
            <a:spLocks noGrp="1"/>
          </p:cNvSpPr>
          <p:nvPr>
            <p:ph type="dt" sz="half" idx="10"/>
          </p:nvPr>
        </p:nvSpPr>
        <p:spPr/>
        <p:txBody>
          <a:bodyPr/>
          <a:lstStyle>
            <a:lvl1pPr>
              <a:defRPr/>
            </a:lvl1pPr>
          </a:lstStyle>
          <a:p>
            <a:pPr>
              <a:defRPr/>
            </a:pPr>
            <a:fld id="{FB787F09-54FF-49F0-9006-58821FF90F3A}" type="datetimeFigureOut">
              <a:rPr lang="en-US"/>
              <a:pPr>
                <a:defRPr/>
              </a:pPr>
              <a:t>5/24/2020</a:t>
            </a:fld>
            <a:endParaRPr lang="en-US"/>
          </a:p>
        </p:txBody>
      </p:sp>
      <p:sp>
        <p:nvSpPr>
          <p:cNvPr id="3" name="Footer Placeholder 21">
            <a:extLst>
              <a:ext uri="{FF2B5EF4-FFF2-40B4-BE49-F238E27FC236}">
                <a16:creationId xmlns:a16="http://schemas.microsoft.com/office/drawing/2014/main" id="{215ADBE7-05EB-4610-906A-0B574280868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522DCBCC-58FB-4C6A-884C-37476E2F5CEC}"/>
              </a:ext>
            </a:extLst>
          </p:cNvPr>
          <p:cNvSpPr>
            <a:spLocks noGrp="1"/>
          </p:cNvSpPr>
          <p:nvPr>
            <p:ph type="sldNum" sz="quarter" idx="12"/>
          </p:nvPr>
        </p:nvSpPr>
        <p:spPr/>
        <p:txBody>
          <a:bodyPr/>
          <a:lstStyle>
            <a:lvl1pPr>
              <a:defRPr/>
            </a:lvl1pPr>
          </a:lstStyle>
          <a:p>
            <a:fld id="{02289944-35CC-474B-BE04-B7B23FE0F123}" type="slidenum">
              <a:rPr lang="en-US" altLang="en-US"/>
              <a:pPr/>
              <a:t>‹#›</a:t>
            </a:fld>
            <a:endParaRPr lang="en-US" altLang="en-US"/>
          </a:p>
        </p:txBody>
      </p:sp>
    </p:spTree>
    <p:extLst>
      <p:ext uri="{BB962C8B-B14F-4D97-AF65-F5344CB8AC3E}">
        <p14:creationId xmlns:p14="http://schemas.microsoft.com/office/powerpoint/2010/main" val="2893164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5"/>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937D59-5EDB-4C39-B697-625748F703B6}"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40"/>
            <a:ext cx="7772400" cy="112553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2"/>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2"/>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937D59-5EDB-4C39-B697-625748F703B6}"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0938"/>
            <a:ext cx="4040188" cy="4810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31952"/>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0938"/>
            <a:ext cx="4041775" cy="4810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952"/>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937D59-5EDB-4C39-B697-625748F703B6}" type="datetimeFigureOut">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3.xml"/><Relationship Id="rId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image" Target="../media/image4.png"/><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96" r:id="rId4"/>
  </p:sldLayoutIdLst>
  <p:txStyles>
    <p:titleStyle>
      <a:lvl1pPr algn="ctr" defTabSz="914377"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891" indent="-342891" algn="l" defTabSz="914377"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377" rtl="0" eaLnBrk="1" latinLnBrk="1" hangingPunct="1">
        <a:defRPr sz="1800" kern="1200">
          <a:solidFill>
            <a:schemeClr val="tx1"/>
          </a:solidFill>
          <a:latin typeface="+mn-lt"/>
          <a:ea typeface="+mn-ea"/>
          <a:cs typeface="+mn-cs"/>
        </a:defRPr>
      </a:lvl1pPr>
      <a:lvl2pPr marL="457189" algn="l" defTabSz="914377" rtl="0" eaLnBrk="1" latinLnBrk="1" hangingPunct="1">
        <a:defRPr sz="1800" kern="1200">
          <a:solidFill>
            <a:schemeClr val="tx1"/>
          </a:solidFill>
          <a:latin typeface="+mn-lt"/>
          <a:ea typeface="+mn-ea"/>
          <a:cs typeface="+mn-cs"/>
        </a:defRPr>
      </a:lvl2pPr>
      <a:lvl3pPr marL="914377" algn="l" defTabSz="914377" rtl="0" eaLnBrk="1" latinLnBrk="1" hangingPunct="1">
        <a:defRPr sz="1800" kern="1200">
          <a:solidFill>
            <a:schemeClr val="tx1"/>
          </a:solidFill>
          <a:latin typeface="+mn-lt"/>
          <a:ea typeface="+mn-ea"/>
          <a:cs typeface="+mn-cs"/>
        </a:defRPr>
      </a:lvl3pPr>
      <a:lvl4pPr marL="1371566" algn="l" defTabSz="914377" rtl="0" eaLnBrk="1" latinLnBrk="1" hangingPunct="1">
        <a:defRPr sz="1800" kern="1200">
          <a:solidFill>
            <a:schemeClr val="tx1"/>
          </a:solidFill>
          <a:latin typeface="+mn-lt"/>
          <a:ea typeface="+mn-ea"/>
          <a:cs typeface="+mn-cs"/>
        </a:defRPr>
      </a:lvl4pPr>
      <a:lvl5pPr marL="1828754" algn="l" defTabSz="914377" rtl="0" eaLnBrk="1" latinLnBrk="1" hangingPunct="1">
        <a:defRPr sz="1800" kern="1200">
          <a:solidFill>
            <a:schemeClr val="tx1"/>
          </a:solidFill>
          <a:latin typeface="+mn-lt"/>
          <a:ea typeface="+mn-ea"/>
          <a:cs typeface="+mn-cs"/>
        </a:defRPr>
      </a:lvl5pPr>
      <a:lvl6pPr marL="2285943" algn="l" defTabSz="914377" rtl="0" eaLnBrk="1" latinLnBrk="1" hangingPunct="1">
        <a:defRPr sz="1800" kern="1200">
          <a:solidFill>
            <a:schemeClr val="tx1"/>
          </a:solidFill>
          <a:latin typeface="+mn-lt"/>
          <a:ea typeface="+mn-ea"/>
          <a:cs typeface="+mn-cs"/>
        </a:defRPr>
      </a:lvl6pPr>
      <a:lvl7pPr marL="2743131" algn="l" defTabSz="914377" rtl="0" eaLnBrk="1" latinLnBrk="1" hangingPunct="1">
        <a:defRPr sz="1800" kern="1200">
          <a:solidFill>
            <a:schemeClr val="tx1"/>
          </a:solidFill>
          <a:latin typeface="+mn-lt"/>
          <a:ea typeface="+mn-ea"/>
          <a:cs typeface="+mn-cs"/>
        </a:defRPr>
      </a:lvl7pPr>
      <a:lvl8pPr marL="3200320" algn="l" defTabSz="914377" rtl="0" eaLnBrk="1" latinLnBrk="1" hangingPunct="1">
        <a:defRPr sz="1800" kern="1200">
          <a:solidFill>
            <a:schemeClr val="tx1"/>
          </a:solidFill>
          <a:latin typeface="+mn-lt"/>
          <a:ea typeface="+mn-ea"/>
          <a:cs typeface="+mn-cs"/>
        </a:defRPr>
      </a:lvl8pPr>
      <a:lvl9pPr marL="3657509" algn="l" defTabSz="914377"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2"/>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5"/>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5/24/2020</a:t>
            </a:fld>
            <a:endParaRPr lang="en-US"/>
          </a:p>
        </p:txBody>
      </p:sp>
      <p:sp>
        <p:nvSpPr>
          <p:cNvPr id="5" name="Footer Placeholder 4"/>
          <p:cNvSpPr>
            <a:spLocks noGrp="1"/>
          </p:cNvSpPr>
          <p:nvPr>
            <p:ph type="ftr" sz="quarter" idx="3"/>
          </p:nvPr>
        </p:nvSpPr>
        <p:spPr>
          <a:xfrm>
            <a:off x="3124200" y="4767265"/>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5"/>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021541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txStyles>
    <p:titleStyle>
      <a:lvl1pPr algn="ctr" defTabSz="914377"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891" indent="-342891" algn="l" defTabSz="914377"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377" rtl="0" eaLnBrk="1" latinLnBrk="1" hangingPunct="1">
        <a:defRPr sz="1800" kern="1200">
          <a:solidFill>
            <a:schemeClr val="tx1"/>
          </a:solidFill>
          <a:latin typeface="+mn-lt"/>
          <a:ea typeface="+mn-ea"/>
          <a:cs typeface="+mn-cs"/>
        </a:defRPr>
      </a:lvl1pPr>
      <a:lvl2pPr marL="457189" algn="l" defTabSz="914377" rtl="0" eaLnBrk="1" latinLnBrk="1" hangingPunct="1">
        <a:defRPr sz="1800" kern="1200">
          <a:solidFill>
            <a:schemeClr val="tx1"/>
          </a:solidFill>
          <a:latin typeface="+mn-lt"/>
          <a:ea typeface="+mn-ea"/>
          <a:cs typeface="+mn-cs"/>
        </a:defRPr>
      </a:lvl2pPr>
      <a:lvl3pPr marL="914377" algn="l" defTabSz="914377" rtl="0" eaLnBrk="1" latinLnBrk="1" hangingPunct="1">
        <a:defRPr sz="1800" kern="1200">
          <a:solidFill>
            <a:schemeClr val="tx1"/>
          </a:solidFill>
          <a:latin typeface="+mn-lt"/>
          <a:ea typeface="+mn-ea"/>
          <a:cs typeface="+mn-cs"/>
        </a:defRPr>
      </a:lvl3pPr>
      <a:lvl4pPr marL="1371566" algn="l" defTabSz="914377" rtl="0" eaLnBrk="1" latinLnBrk="1" hangingPunct="1">
        <a:defRPr sz="1800" kern="1200">
          <a:solidFill>
            <a:schemeClr val="tx1"/>
          </a:solidFill>
          <a:latin typeface="+mn-lt"/>
          <a:ea typeface="+mn-ea"/>
          <a:cs typeface="+mn-cs"/>
        </a:defRPr>
      </a:lvl4pPr>
      <a:lvl5pPr marL="1828754" algn="l" defTabSz="914377" rtl="0" eaLnBrk="1" latinLnBrk="1" hangingPunct="1">
        <a:defRPr sz="1800" kern="1200">
          <a:solidFill>
            <a:schemeClr val="tx1"/>
          </a:solidFill>
          <a:latin typeface="+mn-lt"/>
          <a:ea typeface="+mn-ea"/>
          <a:cs typeface="+mn-cs"/>
        </a:defRPr>
      </a:lvl5pPr>
      <a:lvl6pPr marL="2285943" algn="l" defTabSz="914377" rtl="0" eaLnBrk="1" latinLnBrk="1" hangingPunct="1">
        <a:defRPr sz="1800" kern="1200">
          <a:solidFill>
            <a:schemeClr val="tx1"/>
          </a:solidFill>
          <a:latin typeface="+mn-lt"/>
          <a:ea typeface="+mn-ea"/>
          <a:cs typeface="+mn-cs"/>
        </a:defRPr>
      </a:lvl6pPr>
      <a:lvl7pPr marL="2743131" algn="l" defTabSz="914377" rtl="0" eaLnBrk="1" latinLnBrk="1" hangingPunct="1">
        <a:defRPr sz="1800" kern="1200">
          <a:solidFill>
            <a:schemeClr val="tx1"/>
          </a:solidFill>
          <a:latin typeface="+mn-lt"/>
          <a:ea typeface="+mn-ea"/>
          <a:cs typeface="+mn-cs"/>
        </a:defRPr>
      </a:lvl7pPr>
      <a:lvl8pPr marL="3200320" algn="l" defTabSz="914377" rtl="0" eaLnBrk="1" latinLnBrk="1" hangingPunct="1">
        <a:defRPr sz="1800" kern="1200">
          <a:solidFill>
            <a:schemeClr val="tx1"/>
          </a:solidFill>
          <a:latin typeface="+mn-lt"/>
          <a:ea typeface="+mn-ea"/>
          <a:cs typeface="+mn-cs"/>
        </a:defRPr>
      </a:lvl8pPr>
      <a:lvl9pPr marL="3657509" algn="l" defTabSz="914377" rtl="0" eaLnBrk="1" latinLnBrk="1"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510241" y="564921"/>
            <a:ext cx="7210396" cy="81070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0241" y="1752655"/>
            <a:ext cx="7210396" cy="269948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63236" y="4452141"/>
            <a:ext cx="2057400" cy="273844"/>
          </a:xfrm>
          <a:prstGeom prst="rect">
            <a:avLst/>
          </a:prstGeom>
        </p:spPr>
        <p:txBody>
          <a:bodyPr vert="horz" lIns="91440" tIns="45720" rIns="91440" bIns="45720" rtlCol="0" anchor="ctr"/>
          <a:lstStyle>
            <a:lvl1pPr algn="r">
              <a:defRPr sz="788">
                <a:solidFill>
                  <a:schemeClr val="tx1">
                    <a:tint val="75000"/>
                  </a:schemeClr>
                </a:solidFill>
              </a:defRPr>
            </a:lvl1pPr>
          </a:lstStyle>
          <a:p>
            <a:fld id="{9D6E9DEC-419B-4CC5-A080-3B06BD5A8291}" type="datetimeFigureOut">
              <a:rPr lang="en-US" dirty="0"/>
              <a:t>5/24/2020</a:t>
            </a:fld>
            <a:endParaRPr lang="en-US" dirty="0"/>
          </a:p>
        </p:txBody>
      </p:sp>
      <p:sp>
        <p:nvSpPr>
          <p:cNvPr id="5" name="Footer Placeholder 4"/>
          <p:cNvSpPr>
            <a:spLocks noGrp="1"/>
          </p:cNvSpPr>
          <p:nvPr>
            <p:ph type="ftr" sz="quarter" idx="3"/>
          </p:nvPr>
        </p:nvSpPr>
        <p:spPr>
          <a:xfrm>
            <a:off x="510241" y="4452141"/>
            <a:ext cx="5152995" cy="273844"/>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047092" y="564921"/>
            <a:ext cx="865613" cy="818092"/>
          </a:xfrm>
          <a:prstGeom prst="rect">
            <a:avLst/>
          </a:prstGeom>
        </p:spPr>
        <p:txBody>
          <a:bodyPr vert="horz" lIns="91440" tIns="45720" rIns="91440" bIns="45720" rtlCol="0" anchor="ctr"/>
          <a:lstStyle>
            <a:lvl1pPr algn="l">
              <a:defRPr sz="27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67611307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ftr="0" dt="0"/>
  <p:txStyles>
    <p:titleStyle>
      <a:lvl1pPr algn="l" defTabSz="685800" rtl="0" eaLnBrk="1" latinLnBrk="0" hangingPunct="1">
        <a:lnSpc>
          <a:spcPct val="90000"/>
        </a:lnSpc>
        <a:spcBef>
          <a:spcPct val="0"/>
        </a:spcBef>
        <a:buNone/>
        <a:defRPr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3" Type="http://schemas.openxmlformats.org/officeDocument/2006/relationships/hyperlink" Target="http://www.ccli.com/" TargetMode="External"/><Relationship Id="rId2" Type="http://schemas.openxmlformats.org/officeDocument/2006/relationships/hyperlink" Target="https://songselect.ccli.com/about/termsofuse" TargetMode="Externa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0" y="3723878"/>
            <a:ext cx="9144000" cy="1241622"/>
          </a:xfrm>
          <a:prstGeom prst="rect">
            <a:avLst/>
          </a:prstGeom>
          <a:noFill/>
        </p:spPr>
        <p:txBody>
          <a:bodyPr wrap="square">
            <a:spAutoFit/>
          </a:bodyPr>
          <a:lstStyle/>
          <a:p>
            <a:pPr algn="ctr">
              <a:defRPr/>
            </a:pPr>
            <a:r>
              <a:rPr lang="en-US" altLang="ko-KR" sz="1867" b="1" dirty="0">
                <a:solidFill>
                  <a:schemeClr val="tx1">
                    <a:lumMod val="75000"/>
                    <a:lumOff val="25000"/>
                  </a:schemeClr>
                </a:solidFill>
                <a:latin typeface="Arial" pitchFamily="34" charset="0"/>
                <a:cs typeface="Arial" pitchFamily="34" charset="0"/>
              </a:rPr>
              <a:t>May 24, 2020</a:t>
            </a:r>
          </a:p>
          <a:p>
            <a:pPr algn="ctr">
              <a:defRPr/>
            </a:pPr>
            <a:r>
              <a:rPr lang="en-US" altLang="ko-KR" sz="1867" b="1" dirty="0">
                <a:solidFill>
                  <a:schemeClr val="tx1">
                    <a:lumMod val="75000"/>
                    <a:lumOff val="25000"/>
                  </a:schemeClr>
                </a:solidFill>
                <a:latin typeface="Arial" pitchFamily="34" charset="0"/>
                <a:cs typeface="Arial" pitchFamily="34" charset="0"/>
              </a:rPr>
              <a:t>Congregational Songs</a:t>
            </a:r>
          </a:p>
          <a:p>
            <a:pPr algn="ctr">
              <a:defRPr/>
            </a:pPr>
            <a:endParaRPr lang="en-US" altLang="ko-KR" sz="1867" b="1" dirty="0">
              <a:solidFill>
                <a:schemeClr val="tx1">
                  <a:lumMod val="75000"/>
                  <a:lumOff val="25000"/>
                </a:schemeClr>
              </a:solidFill>
              <a:latin typeface="Arial" pitchFamily="34" charset="0"/>
              <a:cs typeface="Arial" pitchFamily="34" charset="0"/>
            </a:endParaRPr>
          </a:p>
          <a:p>
            <a:pPr algn="ctr">
              <a:defRPr/>
            </a:pPr>
            <a:r>
              <a:rPr lang="en-US" altLang="ko-KR" sz="1867" b="1" dirty="0">
                <a:solidFill>
                  <a:schemeClr val="tx1">
                    <a:lumMod val="75000"/>
                    <a:lumOff val="25000"/>
                  </a:schemeClr>
                </a:solidFill>
                <a:latin typeface="Arial" pitchFamily="34" charset="0"/>
                <a:cs typeface="Arial" pitchFamily="34" charset="0"/>
              </a:rPr>
              <a:t>CCLI License #1510861</a:t>
            </a:r>
          </a:p>
        </p:txBody>
      </p:sp>
      <p:sp>
        <p:nvSpPr>
          <p:cNvPr id="22" name="TextBox 1"/>
          <p:cNvSpPr txBox="1">
            <a:spLocks noChangeArrowheads="1"/>
          </p:cNvSpPr>
          <p:nvPr/>
        </p:nvSpPr>
        <p:spPr bwMode="auto">
          <a:xfrm>
            <a:off x="0" y="3219822"/>
            <a:ext cx="9144000" cy="584775"/>
          </a:xfrm>
          <a:prstGeom prst="rect">
            <a:avLst/>
          </a:prstGeom>
          <a:noFill/>
          <a:ln w="9525">
            <a:noFill/>
            <a:miter lim="800000"/>
            <a:headEnd/>
            <a:tailEnd/>
          </a:ln>
        </p:spPr>
        <p:txBody>
          <a:bodyPr wrap="square">
            <a:spAutoFit/>
          </a:bodyPr>
          <a:lstStyle/>
          <a:p>
            <a:pPr algn="ctr"/>
            <a:r>
              <a:rPr lang="en-US" altLang="ko-KR" sz="3200" b="1" dirty="0">
                <a:solidFill>
                  <a:schemeClr val="tx1">
                    <a:lumMod val="75000"/>
                    <a:lumOff val="25000"/>
                  </a:schemeClr>
                </a:solidFill>
                <a:latin typeface="Arial" pitchFamily="34" charset="0"/>
                <a:ea typeface="맑은 고딕" pitchFamily="50" charset="-127"/>
                <a:cs typeface="Arial" pitchFamily="34" charset="0"/>
              </a:rPr>
              <a:t>Kuna Baptist Church</a:t>
            </a:r>
          </a:p>
        </p:txBody>
      </p:sp>
    </p:spTree>
    <p:extLst>
      <p:ext uri="{BB962C8B-B14F-4D97-AF65-F5344CB8AC3E}">
        <p14:creationId xmlns:p14="http://schemas.microsoft.com/office/powerpoint/2010/main" val="30344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5DDF85F2-C522-4D4F-9C63-96F6C5EA93DB}"/>
              </a:ext>
            </a:extLst>
          </p:cNvPr>
          <p:cNvSpPr>
            <a:spLocks noChangeArrowheads="1"/>
          </p:cNvSpPr>
          <p:nvPr/>
        </p:nvSpPr>
        <p:spPr bwMode="auto">
          <a:xfrm>
            <a:off x="107504" y="478870"/>
            <a:ext cx="8928992"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en-US" altLang="en-US" sz="3800" b="1" dirty="0">
                <a:latin typeface="Arial" panose="020B0604020202020204" pitchFamily="34" charset="0"/>
              </a:rPr>
              <a:t>(Refrain)</a:t>
            </a:r>
          </a:p>
          <a:p>
            <a:pPr algn="ctr" eaLnBrk="1" hangingPunct="1">
              <a:spcBef>
                <a:spcPct val="0"/>
              </a:spcBef>
              <a:buClrTx/>
              <a:buSzTx/>
              <a:buFontTx/>
              <a:buNone/>
            </a:pPr>
            <a:endParaRPr lang="en-US" altLang="en-US" sz="3800" dirty="0">
              <a:latin typeface="Arial" panose="020B0604020202020204" pitchFamily="34" charset="0"/>
            </a:endParaRPr>
          </a:p>
          <a:p>
            <a:pPr algn="ctr">
              <a:spcBef>
                <a:spcPct val="0"/>
              </a:spcBef>
              <a:buClrTx/>
              <a:buSzTx/>
              <a:buFontTx/>
              <a:buNone/>
            </a:pPr>
            <a:r>
              <a:rPr lang="en-US" altLang="en-US" sz="3800" b="1" dirty="0">
                <a:latin typeface="Arial" panose="020B0604020202020204" pitchFamily="34" charset="0"/>
              </a:rPr>
              <a:t>Holy, holy!</a:t>
            </a:r>
          </a:p>
          <a:p>
            <a:pPr algn="ctr">
              <a:spcBef>
                <a:spcPct val="0"/>
              </a:spcBef>
              <a:buClrTx/>
              <a:buSzTx/>
              <a:buFontTx/>
              <a:buNone/>
            </a:pPr>
            <a:r>
              <a:rPr lang="en-US" altLang="en-US" sz="3800" b="1" dirty="0">
                <a:latin typeface="Arial" panose="020B0604020202020204" pitchFamily="34" charset="0"/>
              </a:rPr>
              <a:t>Holy, holy is our Lord, God, Almighty!</a:t>
            </a:r>
          </a:p>
          <a:p>
            <a:pPr algn="ctr">
              <a:spcBef>
                <a:spcPct val="0"/>
              </a:spcBef>
              <a:buClrTx/>
              <a:buSzTx/>
              <a:buFontTx/>
              <a:buNone/>
            </a:pPr>
            <a:endParaRPr lang="en-US" altLang="en-US" sz="3800" b="1" dirty="0">
              <a:latin typeface="Arial" panose="020B0604020202020204" pitchFamily="34" charset="0"/>
            </a:endParaRPr>
          </a:p>
          <a:p>
            <a:pPr algn="ctr">
              <a:spcBef>
                <a:spcPct val="0"/>
              </a:spcBef>
              <a:buClrTx/>
              <a:buSzTx/>
              <a:buFontTx/>
              <a:buNone/>
            </a:pPr>
            <a:r>
              <a:rPr lang="en-US" altLang="en-US" sz="3800" b="1" dirty="0">
                <a:latin typeface="Arial" panose="020B0604020202020204" pitchFamily="34" charset="0"/>
              </a:rPr>
              <a:t>Holy, holy!</a:t>
            </a:r>
          </a:p>
          <a:p>
            <a:pPr algn="ctr">
              <a:spcBef>
                <a:spcPct val="0"/>
              </a:spcBef>
              <a:buClrTx/>
              <a:buSzTx/>
              <a:buFontTx/>
              <a:buNone/>
            </a:pPr>
            <a:r>
              <a:rPr lang="en-US" altLang="en-US" sz="3800" b="1" dirty="0">
                <a:latin typeface="Arial" panose="020B0604020202020204" pitchFamily="34" charset="0"/>
              </a:rPr>
              <a:t>Holy, holy is our Lord, God, Almighty!</a:t>
            </a:r>
          </a:p>
        </p:txBody>
      </p:sp>
    </p:spTree>
    <p:extLst>
      <p:ext uri="{BB962C8B-B14F-4D97-AF65-F5344CB8AC3E}">
        <p14:creationId xmlns:p14="http://schemas.microsoft.com/office/powerpoint/2010/main" val="751730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21DC05E6-6B96-4971-A898-7BB00E971274}"/>
              </a:ext>
            </a:extLst>
          </p:cNvPr>
          <p:cNvSpPr>
            <a:spLocks noChangeArrowheads="1"/>
          </p:cNvSpPr>
          <p:nvPr/>
        </p:nvSpPr>
        <p:spPr bwMode="auto">
          <a:xfrm>
            <a:off x="107504" y="832813"/>
            <a:ext cx="8928992"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n-US" altLang="en-US" sz="4000" b="1" dirty="0">
                <a:latin typeface="Arial" panose="020B0604020202020204" pitchFamily="34" charset="0"/>
              </a:rPr>
              <a:t>As we gather in your precious name</a:t>
            </a:r>
          </a:p>
          <a:p>
            <a:pPr algn="ctr">
              <a:spcBef>
                <a:spcPct val="0"/>
              </a:spcBef>
              <a:buClrTx/>
              <a:buSzTx/>
              <a:buFontTx/>
              <a:buNone/>
            </a:pPr>
            <a:r>
              <a:rPr lang="en-US" altLang="en-US" sz="4000" b="1" dirty="0">
                <a:latin typeface="Arial" panose="020B0604020202020204" pitchFamily="34" charset="0"/>
              </a:rPr>
              <a:t>We proclaim you as our God!</a:t>
            </a:r>
          </a:p>
          <a:p>
            <a:pPr algn="ctr">
              <a:spcBef>
                <a:spcPct val="0"/>
              </a:spcBef>
              <a:buClrTx/>
              <a:buSzTx/>
              <a:buFontTx/>
              <a:buNone/>
            </a:pPr>
            <a:r>
              <a:rPr lang="en-US" altLang="en-US" sz="4000" b="1" dirty="0">
                <a:latin typeface="Arial" panose="020B0604020202020204" pitchFamily="34" charset="0"/>
              </a:rPr>
              <a:t>And we worship Christ the Reigning King!</a:t>
            </a:r>
          </a:p>
          <a:p>
            <a:pPr algn="ctr">
              <a:spcBef>
                <a:spcPct val="0"/>
              </a:spcBef>
              <a:buClrTx/>
              <a:buSzTx/>
              <a:buFontTx/>
              <a:buNone/>
            </a:pPr>
            <a:r>
              <a:rPr lang="en-US" altLang="en-US" sz="4000" b="1" dirty="0">
                <a:latin typeface="Arial" panose="020B0604020202020204" pitchFamily="34" charset="0"/>
              </a:rPr>
              <a:t>Holy, holy! Holy, holy! Holy, holy!</a:t>
            </a:r>
            <a:r>
              <a:rPr lang="en-US" altLang="en-US" sz="4000" b="1" dirty="0"/>
              <a:t> </a:t>
            </a:r>
          </a:p>
          <a:p>
            <a:pPr eaLnBrk="1" hangingPunct="1">
              <a:spcBef>
                <a:spcPct val="0"/>
              </a:spcBef>
              <a:buClrTx/>
              <a:buSzTx/>
              <a:buFontTx/>
              <a:buNone/>
            </a:pPr>
            <a:endParaRPr lang="en-US" alt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a:extLst>
              <a:ext uri="{FF2B5EF4-FFF2-40B4-BE49-F238E27FC236}">
                <a16:creationId xmlns:a16="http://schemas.microsoft.com/office/drawing/2014/main" id="{26CA3BEE-EDA4-49E4-B5AA-45FDC82C623C}"/>
              </a:ext>
            </a:extLst>
          </p:cNvPr>
          <p:cNvSpPr>
            <a:spLocks noChangeArrowheads="1"/>
          </p:cNvSpPr>
          <p:nvPr/>
        </p:nvSpPr>
        <p:spPr bwMode="auto">
          <a:xfrm>
            <a:off x="107504" y="678924"/>
            <a:ext cx="892899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n-US" altLang="en-US" sz="4000" b="1" dirty="0">
                <a:latin typeface="Arial" panose="020B0604020202020204" pitchFamily="34" charset="0"/>
              </a:rPr>
              <a:t>Standing in your presence,</a:t>
            </a:r>
          </a:p>
          <a:p>
            <a:pPr algn="ctr">
              <a:spcBef>
                <a:spcPct val="0"/>
              </a:spcBef>
              <a:buClrTx/>
              <a:buSzTx/>
              <a:buFontTx/>
              <a:buNone/>
            </a:pPr>
            <a:r>
              <a:rPr lang="en-US" altLang="en-US" sz="4000" b="1" dirty="0">
                <a:latin typeface="Arial" panose="020B0604020202020204" pitchFamily="34" charset="0"/>
              </a:rPr>
              <a:t>You surround me with your mercy  and your grace!</a:t>
            </a:r>
          </a:p>
          <a:p>
            <a:pPr algn="ctr">
              <a:spcBef>
                <a:spcPct val="0"/>
              </a:spcBef>
              <a:buClrTx/>
              <a:buSzTx/>
              <a:buFontTx/>
              <a:buNone/>
            </a:pPr>
            <a:r>
              <a:rPr lang="en-US" altLang="en-US" sz="4000" b="1" dirty="0">
                <a:latin typeface="Arial" panose="020B0604020202020204" pitchFamily="34" charset="0"/>
              </a:rPr>
              <a:t>As I lift my voice to you,</a:t>
            </a:r>
          </a:p>
          <a:p>
            <a:pPr algn="ctr">
              <a:spcBef>
                <a:spcPct val="0"/>
              </a:spcBef>
              <a:buClrTx/>
              <a:buSzTx/>
              <a:buFontTx/>
              <a:buNone/>
            </a:pPr>
            <a:r>
              <a:rPr lang="en-US" altLang="en-US" sz="4000" b="1" dirty="0">
                <a:latin typeface="Arial" panose="020B0604020202020204" pitchFamily="34" charset="0"/>
              </a:rPr>
              <a:t>I praise your mighty name, and I     confess, I confess!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5DDF85F2-C522-4D4F-9C63-96F6C5EA93DB}"/>
              </a:ext>
            </a:extLst>
          </p:cNvPr>
          <p:cNvSpPr>
            <a:spLocks noChangeArrowheads="1"/>
          </p:cNvSpPr>
          <p:nvPr/>
        </p:nvSpPr>
        <p:spPr bwMode="auto">
          <a:xfrm>
            <a:off x="107504" y="478870"/>
            <a:ext cx="8928992"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en-US" altLang="en-US" sz="3800" b="1" dirty="0">
                <a:latin typeface="Arial" panose="020B0604020202020204" pitchFamily="34" charset="0"/>
              </a:rPr>
              <a:t>(Refrain)</a:t>
            </a:r>
          </a:p>
          <a:p>
            <a:pPr algn="ctr" eaLnBrk="1" hangingPunct="1">
              <a:spcBef>
                <a:spcPct val="0"/>
              </a:spcBef>
              <a:buClrTx/>
              <a:buSzTx/>
              <a:buFontTx/>
              <a:buNone/>
            </a:pPr>
            <a:endParaRPr lang="en-US" altLang="en-US" sz="3800" dirty="0">
              <a:latin typeface="Arial" panose="020B0604020202020204" pitchFamily="34" charset="0"/>
            </a:endParaRPr>
          </a:p>
          <a:p>
            <a:pPr algn="ctr">
              <a:spcBef>
                <a:spcPct val="0"/>
              </a:spcBef>
              <a:buClrTx/>
              <a:buSzTx/>
              <a:buFontTx/>
              <a:buNone/>
            </a:pPr>
            <a:r>
              <a:rPr lang="en-US" altLang="en-US" sz="3800" b="1" dirty="0">
                <a:latin typeface="Arial" panose="020B0604020202020204" pitchFamily="34" charset="0"/>
              </a:rPr>
              <a:t>Holy, holy!</a:t>
            </a:r>
          </a:p>
          <a:p>
            <a:pPr algn="ctr">
              <a:spcBef>
                <a:spcPct val="0"/>
              </a:spcBef>
              <a:buClrTx/>
              <a:buSzTx/>
              <a:buFontTx/>
              <a:buNone/>
            </a:pPr>
            <a:r>
              <a:rPr lang="en-US" altLang="en-US" sz="3800" b="1" dirty="0">
                <a:latin typeface="Arial" panose="020B0604020202020204" pitchFamily="34" charset="0"/>
              </a:rPr>
              <a:t>Holy, holy is our Lord, God, Almighty!</a:t>
            </a:r>
          </a:p>
          <a:p>
            <a:pPr algn="ctr">
              <a:spcBef>
                <a:spcPct val="0"/>
              </a:spcBef>
              <a:buClrTx/>
              <a:buSzTx/>
              <a:buFontTx/>
              <a:buNone/>
            </a:pPr>
            <a:endParaRPr lang="en-US" altLang="en-US" sz="3800" b="1" dirty="0">
              <a:latin typeface="Arial" panose="020B0604020202020204" pitchFamily="34" charset="0"/>
            </a:endParaRPr>
          </a:p>
          <a:p>
            <a:pPr algn="ctr">
              <a:spcBef>
                <a:spcPct val="0"/>
              </a:spcBef>
              <a:buClrTx/>
              <a:buSzTx/>
              <a:buFontTx/>
              <a:buNone/>
            </a:pPr>
            <a:r>
              <a:rPr lang="en-US" altLang="en-US" sz="3800" b="1" dirty="0">
                <a:latin typeface="Arial" panose="020B0604020202020204" pitchFamily="34" charset="0"/>
              </a:rPr>
              <a:t>Holy, holy!</a:t>
            </a:r>
          </a:p>
          <a:p>
            <a:pPr algn="ctr">
              <a:spcBef>
                <a:spcPct val="0"/>
              </a:spcBef>
              <a:buClrTx/>
              <a:buSzTx/>
              <a:buFontTx/>
              <a:buNone/>
            </a:pPr>
            <a:r>
              <a:rPr lang="en-US" altLang="en-US" sz="3800" b="1" dirty="0">
                <a:latin typeface="Arial" panose="020B0604020202020204" pitchFamily="34" charset="0"/>
              </a:rPr>
              <a:t>Holy, holy is our Lord, God, Almighty!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DB62BB07-9FD0-41FC-9AE9-B0BA71B56CA5}"/>
              </a:ext>
            </a:extLst>
          </p:cNvPr>
          <p:cNvSpPr>
            <a:spLocks noChangeArrowheads="1"/>
          </p:cNvSpPr>
          <p:nvPr/>
        </p:nvSpPr>
        <p:spPr bwMode="auto">
          <a:xfrm>
            <a:off x="215516" y="1294478"/>
            <a:ext cx="871296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n-US" altLang="en-US" sz="4000" b="1" dirty="0">
                <a:latin typeface="Arial" panose="020B0604020202020204" pitchFamily="34" charset="0"/>
              </a:rPr>
              <a:t>All creation sings a song of praise,</a:t>
            </a:r>
          </a:p>
          <a:p>
            <a:pPr algn="ctr">
              <a:spcBef>
                <a:spcPct val="0"/>
              </a:spcBef>
              <a:buClrTx/>
              <a:buSzTx/>
              <a:buFontTx/>
              <a:buNone/>
            </a:pPr>
            <a:r>
              <a:rPr lang="en-US" altLang="en-US" sz="4000" b="1" dirty="0">
                <a:latin typeface="Arial" panose="020B0604020202020204" pitchFamily="34" charset="0"/>
              </a:rPr>
              <a:t>As we bow before your throne!</a:t>
            </a:r>
          </a:p>
          <a:p>
            <a:pPr algn="ctr">
              <a:spcBef>
                <a:spcPct val="0"/>
              </a:spcBef>
              <a:buClrTx/>
              <a:buSzTx/>
              <a:buFontTx/>
              <a:buNone/>
            </a:pPr>
            <a:r>
              <a:rPr lang="en-US" altLang="en-US" sz="4000" b="1" dirty="0">
                <a:latin typeface="Arial" panose="020B0604020202020204" pitchFamily="34" charset="0"/>
              </a:rPr>
              <a:t>All creation glorifies the King!</a:t>
            </a:r>
          </a:p>
          <a:p>
            <a:pPr algn="ctr">
              <a:spcBef>
                <a:spcPct val="0"/>
              </a:spcBef>
              <a:buClrTx/>
              <a:buSzTx/>
              <a:buFontTx/>
              <a:buNone/>
            </a:pPr>
            <a:r>
              <a:rPr lang="en-US" altLang="en-US" sz="4000" b="1" dirty="0">
                <a:latin typeface="Arial" panose="020B0604020202020204" pitchFamily="34" charset="0"/>
              </a:rPr>
              <a:t>Holy, holy! Holy, holy! Holy, holy!</a:t>
            </a:r>
            <a:endParaRPr lang="en-US" altLang="en-US" sz="4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a:extLst>
              <a:ext uri="{FF2B5EF4-FFF2-40B4-BE49-F238E27FC236}">
                <a16:creationId xmlns:a16="http://schemas.microsoft.com/office/drawing/2014/main" id="{5E9BE8E3-DA28-4640-931F-A1885B770611}"/>
              </a:ext>
            </a:extLst>
          </p:cNvPr>
          <p:cNvSpPr>
            <a:spLocks noChangeArrowheads="1"/>
          </p:cNvSpPr>
          <p:nvPr/>
        </p:nvSpPr>
        <p:spPr bwMode="auto">
          <a:xfrm>
            <a:off x="1143000" y="1910031"/>
            <a:ext cx="6858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dirty="0">
                <a:solidFill>
                  <a:srgbClr val="000000"/>
                </a:solidFill>
                <a:latin typeface="Times New Roman" panose="02020603050405020304" pitchFamily="18" charset="0"/>
                <a:ea typeface="Times New Roman" panose="02020603050405020304" pitchFamily="18" charset="0"/>
                <a:cs typeface="Geneva" pitchFamily="-128" charset="-128"/>
              </a:rPr>
              <a:t>Holy, holy! Holy, holy!</a:t>
            </a:r>
            <a:endParaRPr lang="en-US" altLang="en-US" sz="4000" b="1" dirty="0">
              <a:solidFill>
                <a:srgbClr val="000000"/>
              </a:solidFill>
              <a:latin typeface="Geneva" pitchFamily="-128" charset="-128"/>
              <a:ea typeface="Times New Roman" panose="02020603050405020304" pitchFamily="18" charset="0"/>
              <a:cs typeface="Geneva" pitchFamily="-128" charset="-128"/>
            </a:endParaRPr>
          </a:p>
          <a:p>
            <a:pPr algn="ctr" eaLnBrk="1" hangingPunct="1"/>
            <a:r>
              <a:rPr lang="en-US" altLang="en-US" sz="4000" b="1" dirty="0">
                <a:solidFill>
                  <a:srgbClr val="000000"/>
                </a:solidFill>
                <a:latin typeface="Times New Roman" panose="02020603050405020304" pitchFamily="18" charset="0"/>
                <a:ea typeface="Times New Roman" panose="02020603050405020304" pitchFamily="18" charset="0"/>
                <a:cs typeface="Geneva" pitchFamily="-128" charset="-128"/>
              </a:rPr>
              <a:t>Holy, holy! Holy, holy!</a:t>
            </a:r>
            <a:endParaRPr lang="en-US" altLang="en-US" sz="4000" b="1" dirty="0">
              <a:solidFill>
                <a:srgbClr val="000000"/>
              </a:solidFill>
              <a:latin typeface="Geneva" pitchFamily="-128" charset="-128"/>
              <a:ea typeface="Times New Roman" panose="02020603050405020304" pitchFamily="18" charset="0"/>
              <a:cs typeface="Geneva" pitchFamily="-128"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 up of a sign&#10;&#10;Description generated with very high confidence">
            <a:extLst>
              <a:ext uri="{FF2B5EF4-FFF2-40B4-BE49-F238E27FC236}">
                <a16:creationId xmlns:a16="http://schemas.microsoft.com/office/drawing/2014/main" id="{23D65F0C-59B6-4AB2-80FB-3EF75E263C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27799" y="882595"/>
            <a:ext cx="3095583" cy="3411111"/>
          </a:xfrm>
          <a:prstGeom prst="rect">
            <a:avLst/>
          </a:prstGeom>
        </p:spPr>
      </p:pic>
    </p:spTree>
    <p:extLst>
      <p:ext uri="{BB962C8B-B14F-4D97-AF65-F5344CB8AC3E}">
        <p14:creationId xmlns:p14="http://schemas.microsoft.com/office/powerpoint/2010/main" val="3729370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19672" y="1"/>
            <a:ext cx="7524328" cy="5143500"/>
          </a:xfrm>
        </p:spPr>
        <p:txBody>
          <a:bodyPr/>
          <a:lstStyle/>
          <a:p>
            <a:pPr algn="ctr"/>
            <a:r>
              <a:rPr lang="en-US" altLang="ko-KR" dirty="0"/>
              <a:t>Hymn 270</a:t>
            </a:r>
            <a:br>
              <a:rPr lang="en-US" altLang="ko-KR" dirty="0"/>
            </a:br>
            <a:br>
              <a:rPr lang="en-US" altLang="ko-KR" dirty="0"/>
            </a:br>
            <a:r>
              <a:rPr lang="en-US" altLang="ko-KR" dirty="0"/>
              <a:t>Wonderful Words of Life</a:t>
            </a:r>
            <a:br>
              <a:rPr lang="en-US" altLang="ko-KR" dirty="0"/>
            </a:br>
            <a:br>
              <a:rPr lang="en-US" altLang="ko-KR" dirty="0"/>
            </a:br>
            <a:r>
              <a:rPr lang="en-US" altLang="ko-KR" sz="2000" dirty="0"/>
              <a:t>Text and Music: Philip P. Bliss</a:t>
            </a:r>
            <a:br>
              <a:rPr lang="en-US" altLang="ko-KR" sz="2000" dirty="0"/>
            </a:br>
            <a:br>
              <a:rPr lang="en-US" altLang="ko-KR" sz="4000" dirty="0"/>
            </a:br>
            <a:r>
              <a:rPr lang="en-US" altLang="ko-KR" sz="2000" dirty="0"/>
              <a:t>Published In:</a:t>
            </a:r>
            <a:br>
              <a:rPr lang="en-US" altLang="ko-KR" sz="2000" dirty="0"/>
            </a:br>
            <a:r>
              <a:rPr lang="en-US" sz="1800" b="0" dirty="0" err="1"/>
              <a:t>Fettke</a:t>
            </a:r>
            <a:r>
              <a:rPr lang="en-US" sz="1800" b="0" dirty="0"/>
              <a:t>, Tom, and Ken Barker, editors. </a:t>
            </a:r>
            <a:br>
              <a:rPr lang="en-US" sz="1800" b="0" dirty="0"/>
            </a:br>
            <a:r>
              <a:rPr lang="en-US" sz="1800" b="0" i="1" dirty="0"/>
              <a:t>The Hymnal for Worship and Celebration</a:t>
            </a:r>
            <a:r>
              <a:rPr lang="en-US" sz="1800" b="0" dirty="0"/>
              <a:t>. World Music, 1986.</a:t>
            </a:r>
            <a:br>
              <a:rPr lang="en-US" sz="1800" b="0" dirty="0"/>
            </a:br>
            <a:br>
              <a:rPr lang="en-US" sz="1800" b="0" dirty="0"/>
            </a:br>
            <a:r>
              <a:rPr lang="en-US" altLang="ko-KR" sz="2400" dirty="0"/>
              <a:t>CCLI License #1510861</a:t>
            </a:r>
            <a:endParaRPr lang="ko-KR" altLang="en-US" sz="2400" dirty="0"/>
          </a:p>
        </p:txBody>
      </p:sp>
    </p:spTree>
    <p:extLst>
      <p:ext uri="{BB962C8B-B14F-4D97-AF65-F5344CB8AC3E}">
        <p14:creationId xmlns:p14="http://schemas.microsoft.com/office/powerpoint/2010/main" val="2490381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1323612"/>
            <a:ext cx="9144000" cy="2880321"/>
          </a:xfrm>
        </p:spPr>
        <p:txBody>
          <a:bodyPr/>
          <a:lstStyle/>
          <a:p>
            <a:pPr algn="ctr"/>
            <a:r>
              <a:rPr lang="en-US" sz="3200" dirty="0"/>
              <a:t>Sing them over again to me,</a:t>
            </a:r>
            <a:br>
              <a:rPr lang="en-US" sz="3200" dirty="0"/>
            </a:br>
            <a:r>
              <a:rPr lang="en-US" sz="3200" dirty="0"/>
              <a:t>Wonderful words of life,</a:t>
            </a:r>
            <a:br>
              <a:rPr lang="en-US" sz="3200" dirty="0"/>
            </a:br>
            <a:r>
              <a:rPr lang="en-US" sz="3200" dirty="0"/>
              <a:t>Let me more of their beauty see,</a:t>
            </a:r>
            <a:br>
              <a:rPr lang="en-US" sz="3200" dirty="0"/>
            </a:br>
            <a:r>
              <a:rPr lang="en-US" sz="3200" dirty="0"/>
              <a:t>Wonderful words of life;</a:t>
            </a:r>
            <a:br>
              <a:rPr lang="en-US" sz="3200" dirty="0"/>
            </a:br>
            <a:r>
              <a:rPr lang="en-US" sz="3200" dirty="0"/>
              <a:t>Words of life and beauty</a:t>
            </a:r>
            <a:br>
              <a:rPr lang="en-US" sz="3200" dirty="0"/>
            </a:br>
            <a:r>
              <a:rPr lang="en-US" sz="3200" dirty="0"/>
              <a:t>Teach me faith and duty</a:t>
            </a:r>
          </a:p>
          <a:p>
            <a:pPr algn="ctr"/>
            <a:endParaRPr lang="en-US" altLang="ko-KR" sz="3200" dirty="0"/>
          </a:p>
          <a:p>
            <a:pPr algn="ctr"/>
            <a:endParaRPr lang="en-US" altLang="ko-KR" sz="3200" dirty="0"/>
          </a:p>
        </p:txBody>
      </p:sp>
      <p:sp>
        <p:nvSpPr>
          <p:cNvPr id="3" name="Title 2"/>
          <p:cNvSpPr>
            <a:spLocks noGrp="1"/>
          </p:cNvSpPr>
          <p:nvPr>
            <p:ph type="title"/>
          </p:nvPr>
        </p:nvSpPr>
        <p:spPr/>
        <p:txBody>
          <a:bodyPr/>
          <a:lstStyle/>
          <a:p>
            <a:pPr algn="ctr"/>
            <a:r>
              <a:rPr lang="en-US" dirty="0"/>
              <a:t> 270 – Wonderful Words of Life</a:t>
            </a:r>
          </a:p>
        </p:txBody>
      </p:sp>
    </p:spTree>
    <p:extLst>
      <p:ext uri="{BB962C8B-B14F-4D97-AF65-F5344CB8AC3E}">
        <p14:creationId xmlns:p14="http://schemas.microsoft.com/office/powerpoint/2010/main" val="1961622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1323612"/>
            <a:ext cx="9144000" cy="2880321"/>
          </a:xfrm>
        </p:spPr>
        <p:txBody>
          <a:bodyPr/>
          <a:lstStyle/>
          <a:p>
            <a:pPr algn="ctr"/>
            <a:endParaRPr lang="en-US" sz="3200" dirty="0"/>
          </a:p>
          <a:p>
            <a:pPr algn="ctr"/>
            <a:r>
              <a:rPr lang="en-US" sz="3200" dirty="0"/>
              <a:t>Beautiful words, wonderful words,</a:t>
            </a:r>
            <a:br>
              <a:rPr lang="en-US" sz="3200" dirty="0"/>
            </a:br>
            <a:r>
              <a:rPr lang="en-US" sz="3200" dirty="0"/>
              <a:t>Wonderful words of life;</a:t>
            </a:r>
            <a:br>
              <a:rPr lang="en-US" sz="3200" dirty="0"/>
            </a:br>
            <a:r>
              <a:rPr lang="en-US" sz="3200" dirty="0"/>
              <a:t>Beautiful words, wonderful words,</a:t>
            </a:r>
            <a:br>
              <a:rPr lang="en-US" sz="3200" dirty="0"/>
            </a:br>
            <a:r>
              <a:rPr lang="en-US" sz="3200" dirty="0"/>
              <a:t>Wonderful words of life.</a:t>
            </a:r>
            <a:endParaRPr lang="en-US" altLang="ko-KR" sz="3200" dirty="0"/>
          </a:p>
          <a:p>
            <a:pPr algn="ctr"/>
            <a:endParaRPr lang="en-US" altLang="ko-KR" sz="3200" dirty="0"/>
          </a:p>
        </p:txBody>
      </p:sp>
      <p:sp>
        <p:nvSpPr>
          <p:cNvPr id="3" name="Title 2"/>
          <p:cNvSpPr>
            <a:spLocks noGrp="1"/>
          </p:cNvSpPr>
          <p:nvPr>
            <p:ph type="title"/>
          </p:nvPr>
        </p:nvSpPr>
        <p:spPr/>
        <p:txBody>
          <a:bodyPr/>
          <a:lstStyle/>
          <a:p>
            <a:pPr algn="ctr"/>
            <a:r>
              <a:rPr lang="en-US" dirty="0"/>
              <a:t> 270 – Wonderful Words of Life</a:t>
            </a:r>
          </a:p>
        </p:txBody>
      </p:sp>
    </p:spTree>
    <p:extLst>
      <p:ext uri="{BB962C8B-B14F-4D97-AF65-F5344CB8AC3E}">
        <p14:creationId xmlns:p14="http://schemas.microsoft.com/office/powerpoint/2010/main" val="76562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19672" y="0"/>
            <a:ext cx="7524328" cy="4948015"/>
          </a:xfrm>
        </p:spPr>
        <p:txBody>
          <a:bodyPr/>
          <a:lstStyle/>
          <a:p>
            <a:pPr algn="ctr"/>
            <a:r>
              <a:rPr lang="en-US" altLang="ko-KR" dirty="0"/>
              <a:t>Hymn 25</a:t>
            </a:r>
            <a:br>
              <a:rPr lang="en-US" altLang="ko-KR" dirty="0"/>
            </a:br>
            <a:br>
              <a:rPr lang="en-US" altLang="ko-KR" dirty="0"/>
            </a:br>
            <a:r>
              <a:rPr lang="en-US" altLang="ko-KR" dirty="0"/>
              <a:t>Immortal, Invisible</a:t>
            </a:r>
            <a:br>
              <a:rPr lang="en-US" altLang="ko-KR" dirty="0"/>
            </a:br>
            <a:br>
              <a:rPr lang="en-US" altLang="ko-KR" dirty="0"/>
            </a:br>
            <a:r>
              <a:rPr lang="en-US" altLang="ko-KR" sz="2000" dirty="0"/>
              <a:t>Text: Walter Chalmers Smith</a:t>
            </a:r>
            <a:br>
              <a:rPr lang="en-US" altLang="ko-KR" sz="2000" dirty="0"/>
            </a:br>
            <a:r>
              <a:rPr lang="en-US" altLang="ko-KR" sz="2000" dirty="0"/>
              <a:t>Music: Traditional Welsh Hymn melody</a:t>
            </a:r>
            <a:br>
              <a:rPr lang="en-US" altLang="ko-KR" sz="2000" dirty="0"/>
            </a:br>
            <a:r>
              <a:rPr lang="en-US" altLang="ko-KR" sz="2000" dirty="0"/>
              <a:t>from John Roberts’ </a:t>
            </a:r>
            <a:r>
              <a:rPr lang="en-US" altLang="ko-KR" sz="2000" i="1" dirty="0" err="1"/>
              <a:t>Cnaidau</a:t>
            </a:r>
            <a:r>
              <a:rPr lang="en-US" altLang="ko-KR" sz="2000" i="1" dirty="0"/>
              <a:t> y </a:t>
            </a:r>
            <a:r>
              <a:rPr lang="en-US" altLang="ko-KR" sz="2000" i="1" dirty="0" err="1"/>
              <a:t>Cyssegr</a:t>
            </a:r>
            <a:r>
              <a:rPr lang="en-US" altLang="ko-KR" sz="2000" i="1" dirty="0"/>
              <a:t>, </a:t>
            </a:r>
            <a:r>
              <a:rPr lang="en-US" altLang="ko-KR" sz="2000" dirty="0"/>
              <a:t>1839</a:t>
            </a:r>
            <a:br>
              <a:rPr lang="en-US" altLang="ko-KR" sz="2000" dirty="0"/>
            </a:br>
            <a:br>
              <a:rPr lang="en-US" altLang="ko-KR" sz="2000" dirty="0"/>
            </a:br>
            <a:br>
              <a:rPr lang="en-US" altLang="ko-KR" sz="2000" dirty="0"/>
            </a:br>
            <a:r>
              <a:rPr lang="en-US" altLang="ko-KR" sz="2000" dirty="0"/>
              <a:t>Published In:</a:t>
            </a:r>
            <a:br>
              <a:rPr lang="en-US" altLang="ko-KR" sz="2000" dirty="0"/>
            </a:br>
            <a:r>
              <a:rPr lang="en-US" sz="1800" b="0" dirty="0" err="1"/>
              <a:t>Fettke</a:t>
            </a:r>
            <a:r>
              <a:rPr lang="en-US" sz="1800" b="0" dirty="0"/>
              <a:t>, Tom, and Ken Barker, editors. </a:t>
            </a:r>
            <a:br>
              <a:rPr lang="en-US" sz="1800" b="0" dirty="0"/>
            </a:br>
            <a:r>
              <a:rPr lang="en-US" sz="1800" b="0" i="1" dirty="0"/>
              <a:t>The Hymnal for Worship and Celebration</a:t>
            </a:r>
            <a:r>
              <a:rPr lang="en-US" sz="1800" b="0" dirty="0"/>
              <a:t>. World Music, 1986</a:t>
            </a:r>
            <a:br>
              <a:rPr lang="en-US" sz="1800" b="0" dirty="0"/>
            </a:br>
            <a:br>
              <a:rPr lang="en-US" sz="1800" b="0" dirty="0"/>
            </a:br>
            <a:r>
              <a:rPr lang="en-US" altLang="ko-KR" sz="2400" dirty="0"/>
              <a:t>CCLI License #1510861</a:t>
            </a:r>
            <a:br>
              <a:rPr lang="en-US" altLang="ko-KR" sz="3733" dirty="0"/>
            </a:br>
            <a:endParaRPr lang="ko-KR" altLang="en-US" dirty="0"/>
          </a:p>
        </p:txBody>
      </p:sp>
    </p:spTree>
    <p:extLst>
      <p:ext uri="{BB962C8B-B14F-4D97-AF65-F5344CB8AC3E}">
        <p14:creationId xmlns:p14="http://schemas.microsoft.com/office/powerpoint/2010/main" val="979107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1323612"/>
            <a:ext cx="9144000" cy="2880321"/>
          </a:xfrm>
        </p:spPr>
        <p:txBody>
          <a:bodyPr/>
          <a:lstStyle/>
          <a:p>
            <a:pPr algn="ctr"/>
            <a:r>
              <a:rPr lang="en-US" sz="3200" dirty="0"/>
              <a:t>Christ, the blessed One, gives to all</a:t>
            </a:r>
            <a:br>
              <a:rPr lang="en-US" sz="3200" dirty="0"/>
            </a:br>
            <a:r>
              <a:rPr lang="en-US" sz="3200" dirty="0"/>
              <a:t>Wonderful words of life;</a:t>
            </a:r>
            <a:br>
              <a:rPr lang="en-US" sz="3200" dirty="0"/>
            </a:br>
            <a:r>
              <a:rPr lang="en-US" sz="3200" dirty="0"/>
              <a:t>Sinner, list to the loving call,</a:t>
            </a:r>
            <a:br>
              <a:rPr lang="en-US" sz="3200" dirty="0"/>
            </a:br>
            <a:r>
              <a:rPr lang="en-US" sz="3200" dirty="0"/>
              <a:t>Wonderful words of life;</a:t>
            </a:r>
            <a:br>
              <a:rPr lang="en-US" sz="3200" dirty="0"/>
            </a:br>
            <a:r>
              <a:rPr lang="en-US" sz="3200" dirty="0"/>
              <a:t>All so freely given,</a:t>
            </a:r>
            <a:br>
              <a:rPr lang="en-US" sz="3200" dirty="0"/>
            </a:br>
            <a:r>
              <a:rPr lang="en-US" sz="3200" dirty="0"/>
              <a:t>Wooing us to heaven.</a:t>
            </a:r>
            <a:endParaRPr lang="en-US" altLang="ko-KR" sz="3200" dirty="0"/>
          </a:p>
        </p:txBody>
      </p:sp>
      <p:sp>
        <p:nvSpPr>
          <p:cNvPr id="3" name="Title 2"/>
          <p:cNvSpPr>
            <a:spLocks noGrp="1"/>
          </p:cNvSpPr>
          <p:nvPr>
            <p:ph type="title"/>
          </p:nvPr>
        </p:nvSpPr>
        <p:spPr/>
        <p:txBody>
          <a:bodyPr/>
          <a:lstStyle/>
          <a:p>
            <a:pPr algn="ctr"/>
            <a:r>
              <a:rPr lang="en-US" dirty="0"/>
              <a:t> 270 – Wonderful Words of Life</a:t>
            </a:r>
          </a:p>
        </p:txBody>
      </p:sp>
    </p:spTree>
    <p:extLst>
      <p:ext uri="{BB962C8B-B14F-4D97-AF65-F5344CB8AC3E}">
        <p14:creationId xmlns:p14="http://schemas.microsoft.com/office/powerpoint/2010/main" val="852200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1323612"/>
            <a:ext cx="9144000" cy="2880321"/>
          </a:xfrm>
        </p:spPr>
        <p:txBody>
          <a:bodyPr/>
          <a:lstStyle/>
          <a:p>
            <a:pPr algn="ctr"/>
            <a:endParaRPr lang="en-US" sz="3200" dirty="0"/>
          </a:p>
          <a:p>
            <a:pPr algn="ctr"/>
            <a:r>
              <a:rPr lang="en-US" sz="3200" dirty="0"/>
              <a:t>Beautiful words, wonderful words,</a:t>
            </a:r>
            <a:br>
              <a:rPr lang="en-US" sz="3200" dirty="0"/>
            </a:br>
            <a:r>
              <a:rPr lang="en-US" sz="3200" dirty="0"/>
              <a:t>Wonderful words of life;</a:t>
            </a:r>
            <a:br>
              <a:rPr lang="en-US" sz="3200" dirty="0"/>
            </a:br>
            <a:r>
              <a:rPr lang="en-US" sz="3200" dirty="0"/>
              <a:t>Beautiful words, wonderful words,</a:t>
            </a:r>
            <a:br>
              <a:rPr lang="en-US" sz="3200" dirty="0"/>
            </a:br>
            <a:r>
              <a:rPr lang="en-US" sz="3200" dirty="0"/>
              <a:t>Wonderful words of life.</a:t>
            </a:r>
            <a:endParaRPr lang="en-US" altLang="ko-KR" sz="3200" dirty="0"/>
          </a:p>
          <a:p>
            <a:pPr algn="ctr"/>
            <a:endParaRPr lang="en-US" altLang="ko-KR" sz="3200" dirty="0"/>
          </a:p>
        </p:txBody>
      </p:sp>
      <p:sp>
        <p:nvSpPr>
          <p:cNvPr id="3" name="Title 2"/>
          <p:cNvSpPr>
            <a:spLocks noGrp="1"/>
          </p:cNvSpPr>
          <p:nvPr>
            <p:ph type="title"/>
          </p:nvPr>
        </p:nvSpPr>
        <p:spPr/>
        <p:txBody>
          <a:bodyPr/>
          <a:lstStyle/>
          <a:p>
            <a:pPr algn="ctr"/>
            <a:r>
              <a:rPr lang="en-US" dirty="0"/>
              <a:t> 270 – Wonderful Words of Life</a:t>
            </a:r>
          </a:p>
        </p:txBody>
      </p:sp>
    </p:spTree>
    <p:extLst>
      <p:ext uri="{BB962C8B-B14F-4D97-AF65-F5344CB8AC3E}">
        <p14:creationId xmlns:p14="http://schemas.microsoft.com/office/powerpoint/2010/main" val="1989725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1323612"/>
            <a:ext cx="9144000" cy="2880321"/>
          </a:xfrm>
        </p:spPr>
        <p:txBody>
          <a:bodyPr/>
          <a:lstStyle/>
          <a:p>
            <a:pPr algn="ctr"/>
            <a:r>
              <a:rPr lang="en-US" sz="3200" dirty="0"/>
              <a:t>Sweetly echo the Gospel call,</a:t>
            </a:r>
            <a:br>
              <a:rPr lang="en-US" sz="3200" dirty="0"/>
            </a:br>
            <a:r>
              <a:rPr lang="en-US" sz="3200" dirty="0"/>
              <a:t>Wonderful words of life;</a:t>
            </a:r>
            <a:br>
              <a:rPr lang="en-US" sz="3200" dirty="0"/>
            </a:br>
            <a:r>
              <a:rPr lang="en-US" sz="3200" dirty="0"/>
              <a:t>Offer pardon and peace to all,</a:t>
            </a:r>
            <a:br>
              <a:rPr lang="en-US" sz="3200" dirty="0"/>
            </a:br>
            <a:r>
              <a:rPr lang="en-US" sz="3200" dirty="0"/>
              <a:t>Wonderful words of life;</a:t>
            </a:r>
            <a:br>
              <a:rPr lang="en-US" sz="3200" dirty="0"/>
            </a:br>
            <a:r>
              <a:rPr lang="en-US" sz="3200" dirty="0"/>
              <a:t>Jesus, only Savior,</a:t>
            </a:r>
            <a:br>
              <a:rPr lang="en-US" sz="3200" dirty="0"/>
            </a:br>
            <a:r>
              <a:rPr lang="en-US" sz="3200" dirty="0"/>
              <a:t>Sanctify forever.</a:t>
            </a:r>
            <a:endParaRPr lang="en-US" altLang="ko-KR" sz="3200" dirty="0"/>
          </a:p>
        </p:txBody>
      </p:sp>
      <p:sp>
        <p:nvSpPr>
          <p:cNvPr id="3" name="Title 2"/>
          <p:cNvSpPr>
            <a:spLocks noGrp="1"/>
          </p:cNvSpPr>
          <p:nvPr>
            <p:ph type="title"/>
          </p:nvPr>
        </p:nvSpPr>
        <p:spPr/>
        <p:txBody>
          <a:bodyPr/>
          <a:lstStyle/>
          <a:p>
            <a:pPr algn="ctr"/>
            <a:r>
              <a:rPr lang="en-US" dirty="0"/>
              <a:t> 270 – Wonderful Words of Life</a:t>
            </a:r>
          </a:p>
        </p:txBody>
      </p:sp>
    </p:spTree>
    <p:extLst>
      <p:ext uri="{BB962C8B-B14F-4D97-AF65-F5344CB8AC3E}">
        <p14:creationId xmlns:p14="http://schemas.microsoft.com/office/powerpoint/2010/main" val="168148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1323612"/>
            <a:ext cx="9144000" cy="2880321"/>
          </a:xfrm>
        </p:spPr>
        <p:txBody>
          <a:bodyPr/>
          <a:lstStyle/>
          <a:p>
            <a:pPr algn="ctr"/>
            <a:endParaRPr lang="en-US" sz="3200" dirty="0"/>
          </a:p>
          <a:p>
            <a:pPr algn="ctr"/>
            <a:r>
              <a:rPr lang="en-US" sz="3200" dirty="0"/>
              <a:t>Beautiful words, wonderful words,</a:t>
            </a:r>
            <a:br>
              <a:rPr lang="en-US" sz="3200" dirty="0"/>
            </a:br>
            <a:r>
              <a:rPr lang="en-US" sz="3200" dirty="0"/>
              <a:t>Wonderful words of life;</a:t>
            </a:r>
            <a:br>
              <a:rPr lang="en-US" sz="3200" dirty="0"/>
            </a:br>
            <a:r>
              <a:rPr lang="en-US" sz="3200" dirty="0"/>
              <a:t>Beautiful words, wonderful words,</a:t>
            </a:r>
            <a:br>
              <a:rPr lang="en-US" sz="3200" dirty="0"/>
            </a:br>
            <a:r>
              <a:rPr lang="en-US" sz="3200" dirty="0"/>
              <a:t>Wonderful words of life.</a:t>
            </a:r>
            <a:endParaRPr lang="en-US" altLang="ko-KR" sz="3200" dirty="0"/>
          </a:p>
          <a:p>
            <a:pPr algn="ctr"/>
            <a:endParaRPr lang="en-US" altLang="ko-KR" sz="3200" dirty="0"/>
          </a:p>
        </p:txBody>
      </p:sp>
      <p:sp>
        <p:nvSpPr>
          <p:cNvPr id="3" name="Title 2"/>
          <p:cNvSpPr>
            <a:spLocks noGrp="1"/>
          </p:cNvSpPr>
          <p:nvPr>
            <p:ph type="title"/>
          </p:nvPr>
        </p:nvSpPr>
        <p:spPr/>
        <p:txBody>
          <a:bodyPr/>
          <a:lstStyle/>
          <a:p>
            <a:pPr algn="ctr"/>
            <a:r>
              <a:rPr lang="en-US" dirty="0"/>
              <a:t> 270 – Wonderful Words of Life</a:t>
            </a:r>
          </a:p>
        </p:txBody>
      </p:sp>
    </p:spTree>
    <p:extLst>
      <p:ext uri="{BB962C8B-B14F-4D97-AF65-F5344CB8AC3E}">
        <p14:creationId xmlns:p14="http://schemas.microsoft.com/office/powerpoint/2010/main" val="3188831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19672" y="1"/>
            <a:ext cx="7524328" cy="5143500"/>
          </a:xfrm>
        </p:spPr>
        <p:txBody>
          <a:bodyPr/>
          <a:lstStyle/>
          <a:p>
            <a:pPr algn="ctr"/>
            <a:r>
              <a:rPr lang="en-US" altLang="ko-KR" dirty="0"/>
              <a:t>Hymn 408</a:t>
            </a:r>
            <a:br>
              <a:rPr lang="en-US" altLang="ko-KR" dirty="0"/>
            </a:br>
            <a:r>
              <a:rPr lang="en-US" altLang="ko-KR" sz="2400" dirty="0"/>
              <a:t> </a:t>
            </a:r>
            <a:br>
              <a:rPr lang="en-US" altLang="ko-KR" dirty="0"/>
            </a:br>
            <a:r>
              <a:rPr lang="en-US" altLang="ko-KR" dirty="0"/>
              <a:t>Have Faith in God</a:t>
            </a:r>
            <a:br>
              <a:rPr lang="en-US" altLang="ko-KR" dirty="0"/>
            </a:br>
            <a:br>
              <a:rPr lang="en-US" altLang="ko-KR" sz="1600" dirty="0"/>
            </a:br>
            <a:r>
              <a:rPr lang="en-US" altLang="ko-KR" sz="2133" dirty="0"/>
              <a:t>Text and Music:  B.B. McKinney</a:t>
            </a:r>
            <a:br>
              <a:rPr lang="en-US" altLang="ko-KR" sz="2133" dirty="0"/>
            </a:br>
            <a:r>
              <a:rPr lang="en-US" altLang="ko-KR" sz="2133" i="1" dirty="0"/>
              <a:t>© 1934.  Renewal 1962 </a:t>
            </a:r>
            <a:r>
              <a:rPr lang="en-US" altLang="ko-KR" sz="2133" i="1" dirty="0" err="1"/>
              <a:t>Broadan</a:t>
            </a:r>
            <a:r>
              <a:rPr lang="en-US" altLang="ko-KR" sz="2133" i="1" dirty="0"/>
              <a:t> Press.  All rights reserved.  Used by Permission. </a:t>
            </a:r>
            <a:br>
              <a:rPr lang="en-US" altLang="ko-KR" sz="2133" i="1" dirty="0"/>
            </a:br>
            <a:r>
              <a:rPr lang="en-US" altLang="ko-KR" sz="2133" i="1" dirty="0"/>
              <a:t> </a:t>
            </a:r>
            <a:br>
              <a:rPr lang="en-US" altLang="ko-KR" sz="4267" dirty="0"/>
            </a:br>
            <a:r>
              <a:rPr lang="en-US" altLang="ko-KR" sz="2133" dirty="0"/>
              <a:t>Published In:</a:t>
            </a:r>
            <a:br>
              <a:rPr lang="en-US" altLang="ko-KR" sz="2133" dirty="0"/>
            </a:br>
            <a:r>
              <a:rPr lang="en-US" sz="1600" b="0" dirty="0" err="1"/>
              <a:t>Fettke</a:t>
            </a:r>
            <a:r>
              <a:rPr lang="en-US" sz="1600" b="0" dirty="0"/>
              <a:t>, Tom, and Ken Barker, editors. </a:t>
            </a:r>
            <a:br>
              <a:rPr lang="en-US" sz="1600" b="0" dirty="0"/>
            </a:br>
            <a:r>
              <a:rPr lang="en-US" sz="1600" b="0" i="1" dirty="0"/>
              <a:t>The Hymnal for Worship and Celebration</a:t>
            </a:r>
            <a:r>
              <a:rPr lang="en-US" sz="1600" b="0" dirty="0"/>
              <a:t>. World Music, 1986.</a:t>
            </a:r>
            <a:br>
              <a:rPr lang="en-US" sz="1400" b="0" dirty="0"/>
            </a:br>
            <a:br>
              <a:rPr lang="en-US" sz="1400" b="0" dirty="0"/>
            </a:br>
            <a:r>
              <a:rPr lang="en-US" altLang="ko-KR" sz="2400" dirty="0"/>
              <a:t>CCLI License #1510861</a:t>
            </a:r>
            <a:endParaRPr lang="ko-KR" altLang="en-US" sz="2400" dirty="0"/>
          </a:p>
        </p:txBody>
      </p:sp>
    </p:spTree>
    <p:extLst>
      <p:ext uri="{BB962C8B-B14F-4D97-AF65-F5344CB8AC3E}">
        <p14:creationId xmlns:p14="http://schemas.microsoft.com/office/powerpoint/2010/main" val="3713686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23528" y="1323612"/>
            <a:ext cx="8496944" cy="2880321"/>
          </a:xfrm>
        </p:spPr>
        <p:txBody>
          <a:bodyPr/>
          <a:lstStyle/>
          <a:p>
            <a:pPr algn="ctr"/>
            <a:r>
              <a:rPr lang="en-US" sz="3200" dirty="0"/>
              <a:t>Have faith in God </a:t>
            </a:r>
            <a:br>
              <a:rPr lang="en-US" sz="3200" dirty="0"/>
            </a:br>
            <a:r>
              <a:rPr lang="en-US" sz="3200" dirty="0"/>
              <a:t>when your pathway is lonely.</a:t>
            </a:r>
            <a:br>
              <a:rPr lang="en-US" sz="3200" dirty="0"/>
            </a:br>
            <a:r>
              <a:rPr lang="en-US" sz="3200" dirty="0"/>
              <a:t>He sees and knows </a:t>
            </a:r>
            <a:br>
              <a:rPr lang="en-US" sz="3200" dirty="0"/>
            </a:br>
            <a:r>
              <a:rPr lang="en-US" sz="3200" dirty="0"/>
              <a:t>all the way you have trod;</a:t>
            </a:r>
            <a:br>
              <a:rPr lang="en-US" sz="3200" dirty="0"/>
            </a:br>
            <a:r>
              <a:rPr lang="en-US" sz="3200" dirty="0"/>
              <a:t>Never alone are the least of His children;</a:t>
            </a:r>
            <a:br>
              <a:rPr lang="en-US" sz="3200" dirty="0"/>
            </a:br>
            <a:r>
              <a:rPr lang="en-US" sz="3200" dirty="0"/>
              <a:t>Have faith in God, have faith in God.</a:t>
            </a:r>
            <a:br>
              <a:rPr lang="en-US" sz="3200" dirty="0"/>
            </a:br>
            <a:endParaRPr lang="en-US" altLang="ko-KR" sz="3200" dirty="0"/>
          </a:p>
        </p:txBody>
      </p:sp>
      <p:sp>
        <p:nvSpPr>
          <p:cNvPr id="3" name="Title 2"/>
          <p:cNvSpPr>
            <a:spLocks noGrp="1"/>
          </p:cNvSpPr>
          <p:nvPr>
            <p:ph type="title"/>
          </p:nvPr>
        </p:nvSpPr>
        <p:spPr/>
        <p:txBody>
          <a:bodyPr/>
          <a:lstStyle/>
          <a:p>
            <a:pPr algn="ctr"/>
            <a:r>
              <a:rPr lang="en-US" dirty="0"/>
              <a:t> 408 - Have Faith in God</a:t>
            </a:r>
          </a:p>
        </p:txBody>
      </p:sp>
    </p:spTree>
    <p:extLst>
      <p:ext uri="{BB962C8B-B14F-4D97-AF65-F5344CB8AC3E}">
        <p14:creationId xmlns:p14="http://schemas.microsoft.com/office/powerpoint/2010/main" val="3248949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23528" y="1035580"/>
            <a:ext cx="8496944" cy="3168353"/>
          </a:xfrm>
        </p:spPr>
        <p:txBody>
          <a:bodyPr/>
          <a:lstStyle/>
          <a:p>
            <a:pPr algn="ctr"/>
            <a:r>
              <a:rPr lang="en-US" sz="3200" dirty="0"/>
              <a:t>Have faith in God, </a:t>
            </a:r>
            <a:br>
              <a:rPr lang="en-US" sz="3200" dirty="0"/>
            </a:br>
            <a:r>
              <a:rPr lang="en-US" sz="3200" dirty="0"/>
              <a:t>He's on His throne,</a:t>
            </a:r>
            <a:br>
              <a:rPr lang="en-US" sz="3200" dirty="0"/>
            </a:br>
            <a:r>
              <a:rPr lang="en-US" sz="3200" dirty="0"/>
              <a:t>Have faith in God, </a:t>
            </a:r>
            <a:br>
              <a:rPr lang="en-US" sz="3200" dirty="0"/>
            </a:br>
            <a:r>
              <a:rPr lang="en-US" sz="3200" dirty="0"/>
              <a:t>He watches over His own;</a:t>
            </a:r>
            <a:br>
              <a:rPr lang="en-US" sz="3200" dirty="0"/>
            </a:br>
            <a:r>
              <a:rPr lang="en-US" sz="3200" dirty="0"/>
              <a:t>He cannot fail, </a:t>
            </a:r>
            <a:br>
              <a:rPr lang="en-US" sz="3200" dirty="0"/>
            </a:br>
            <a:r>
              <a:rPr lang="en-US" sz="3200" dirty="0"/>
              <a:t>He must prevail,</a:t>
            </a:r>
          </a:p>
          <a:p>
            <a:pPr algn="ctr"/>
            <a:r>
              <a:rPr lang="en-US" sz="2000" dirty="0"/>
              <a:t> </a:t>
            </a:r>
            <a:br>
              <a:rPr lang="en-US" sz="3200" dirty="0"/>
            </a:br>
            <a:r>
              <a:rPr lang="en-US" sz="3200" dirty="0"/>
              <a:t>Have faith in God, Have faith in God.</a:t>
            </a:r>
            <a:br>
              <a:rPr lang="en-US" sz="3200" dirty="0"/>
            </a:br>
            <a:endParaRPr lang="en-US" altLang="ko-KR" sz="3200" dirty="0"/>
          </a:p>
        </p:txBody>
      </p:sp>
      <p:sp>
        <p:nvSpPr>
          <p:cNvPr id="3" name="Title 2"/>
          <p:cNvSpPr>
            <a:spLocks noGrp="1"/>
          </p:cNvSpPr>
          <p:nvPr>
            <p:ph type="title"/>
          </p:nvPr>
        </p:nvSpPr>
        <p:spPr/>
        <p:txBody>
          <a:bodyPr/>
          <a:lstStyle/>
          <a:p>
            <a:pPr algn="ctr"/>
            <a:r>
              <a:rPr lang="en-US" dirty="0"/>
              <a:t> 408 - Have Faith in God</a:t>
            </a:r>
          </a:p>
        </p:txBody>
      </p:sp>
    </p:spTree>
    <p:extLst>
      <p:ext uri="{BB962C8B-B14F-4D97-AF65-F5344CB8AC3E}">
        <p14:creationId xmlns:p14="http://schemas.microsoft.com/office/powerpoint/2010/main" val="690735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23528" y="1323612"/>
            <a:ext cx="8496944" cy="2880321"/>
          </a:xfrm>
        </p:spPr>
        <p:txBody>
          <a:bodyPr/>
          <a:lstStyle/>
          <a:p>
            <a:pPr algn="ctr"/>
            <a:r>
              <a:rPr lang="en-US" sz="3200" dirty="0"/>
              <a:t>Have faith in God </a:t>
            </a:r>
            <a:br>
              <a:rPr lang="en-US" sz="3200" dirty="0"/>
            </a:br>
            <a:r>
              <a:rPr lang="en-US" sz="3200" dirty="0"/>
              <a:t>when your prayers are unanswered,</a:t>
            </a:r>
            <a:br>
              <a:rPr lang="en-US" sz="3200" dirty="0"/>
            </a:br>
            <a:r>
              <a:rPr lang="en-US" sz="3200" dirty="0"/>
              <a:t>Your earnest plea </a:t>
            </a:r>
            <a:br>
              <a:rPr lang="en-US" sz="3200" dirty="0"/>
            </a:br>
            <a:r>
              <a:rPr lang="en-US" sz="3200" dirty="0"/>
              <a:t>He will never forget;</a:t>
            </a:r>
            <a:br>
              <a:rPr lang="en-US" sz="3200" dirty="0"/>
            </a:br>
            <a:r>
              <a:rPr lang="en-US" sz="3200" dirty="0"/>
              <a:t>Wait on the lord, trust His word </a:t>
            </a:r>
            <a:br>
              <a:rPr lang="en-US" sz="3200" dirty="0"/>
            </a:br>
            <a:r>
              <a:rPr lang="en-US" sz="3200" dirty="0"/>
              <a:t>and be patient,</a:t>
            </a:r>
            <a:br>
              <a:rPr lang="en-US" sz="3200" dirty="0"/>
            </a:br>
            <a:r>
              <a:rPr lang="en-US" sz="3200" dirty="0"/>
              <a:t>Have faith in God. He'll answer yet.</a:t>
            </a:r>
            <a:endParaRPr lang="en-US" altLang="ko-KR" sz="3200" dirty="0"/>
          </a:p>
        </p:txBody>
      </p:sp>
      <p:sp>
        <p:nvSpPr>
          <p:cNvPr id="3" name="Title 2"/>
          <p:cNvSpPr>
            <a:spLocks noGrp="1"/>
          </p:cNvSpPr>
          <p:nvPr>
            <p:ph type="title"/>
          </p:nvPr>
        </p:nvSpPr>
        <p:spPr/>
        <p:txBody>
          <a:bodyPr/>
          <a:lstStyle/>
          <a:p>
            <a:pPr algn="ctr"/>
            <a:r>
              <a:rPr lang="en-US" dirty="0"/>
              <a:t> 408 - Have Faith in God</a:t>
            </a:r>
          </a:p>
        </p:txBody>
      </p:sp>
    </p:spTree>
    <p:extLst>
      <p:ext uri="{BB962C8B-B14F-4D97-AF65-F5344CB8AC3E}">
        <p14:creationId xmlns:p14="http://schemas.microsoft.com/office/powerpoint/2010/main" val="4069257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23528" y="1035580"/>
            <a:ext cx="8496944" cy="3168353"/>
          </a:xfrm>
        </p:spPr>
        <p:txBody>
          <a:bodyPr/>
          <a:lstStyle/>
          <a:p>
            <a:pPr algn="ctr"/>
            <a:r>
              <a:rPr lang="en-US" sz="3200" dirty="0"/>
              <a:t>Have faith in God, </a:t>
            </a:r>
            <a:br>
              <a:rPr lang="en-US" sz="3200" dirty="0"/>
            </a:br>
            <a:r>
              <a:rPr lang="en-US" sz="3200" dirty="0"/>
              <a:t>He's on His throne,</a:t>
            </a:r>
            <a:br>
              <a:rPr lang="en-US" sz="3200" dirty="0"/>
            </a:br>
            <a:r>
              <a:rPr lang="en-US" sz="3200" dirty="0"/>
              <a:t>Have faith in God, </a:t>
            </a:r>
            <a:br>
              <a:rPr lang="en-US" sz="3200" dirty="0"/>
            </a:br>
            <a:r>
              <a:rPr lang="en-US" sz="3200" dirty="0"/>
              <a:t>He watches over His own;</a:t>
            </a:r>
            <a:br>
              <a:rPr lang="en-US" sz="3200" dirty="0"/>
            </a:br>
            <a:r>
              <a:rPr lang="en-US" sz="3200" dirty="0"/>
              <a:t>He cannot fail, </a:t>
            </a:r>
            <a:br>
              <a:rPr lang="en-US" sz="3200" dirty="0"/>
            </a:br>
            <a:r>
              <a:rPr lang="en-US" sz="3200" dirty="0"/>
              <a:t>He must prevail,</a:t>
            </a:r>
          </a:p>
          <a:p>
            <a:pPr algn="ctr"/>
            <a:r>
              <a:rPr lang="en-US" sz="1800" dirty="0"/>
              <a:t> </a:t>
            </a:r>
            <a:br>
              <a:rPr lang="en-US" sz="3200" dirty="0"/>
            </a:br>
            <a:r>
              <a:rPr lang="en-US" sz="3200" dirty="0"/>
              <a:t>Have faith in God, Have faith in God.</a:t>
            </a:r>
            <a:br>
              <a:rPr lang="en-US" sz="3200" dirty="0"/>
            </a:br>
            <a:endParaRPr lang="en-US" altLang="ko-KR" sz="3200" dirty="0"/>
          </a:p>
        </p:txBody>
      </p:sp>
      <p:sp>
        <p:nvSpPr>
          <p:cNvPr id="3" name="Title 2"/>
          <p:cNvSpPr>
            <a:spLocks noGrp="1"/>
          </p:cNvSpPr>
          <p:nvPr>
            <p:ph type="title"/>
          </p:nvPr>
        </p:nvSpPr>
        <p:spPr/>
        <p:txBody>
          <a:bodyPr/>
          <a:lstStyle/>
          <a:p>
            <a:pPr algn="ctr"/>
            <a:r>
              <a:rPr lang="en-US" dirty="0"/>
              <a:t> 408 - Have Faith in God</a:t>
            </a:r>
          </a:p>
        </p:txBody>
      </p:sp>
    </p:spTree>
    <p:extLst>
      <p:ext uri="{BB962C8B-B14F-4D97-AF65-F5344CB8AC3E}">
        <p14:creationId xmlns:p14="http://schemas.microsoft.com/office/powerpoint/2010/main" val="4182395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1323612"/>
            <a:ext cx="9144000" cy="2880321"/>
          </a:xfrm>
        </p:spPr>
        <p:txBody>
          <a:bodyPr/>
          <a:lstStyle/>
          <a:p>
            <a:pPr algn="ctr"/>
            <a:r>
              <a:rPr lang="en-US" sz="3200" dirty="0"/>
              <a:t>Have faith in God </a:t>
            </a:r>
            <a:br>
              <a:rPr lang="en-US" sz="3200" dirty="0"/>
            </a:br>
            <a:r>
              <a:rPr lang="en-US" sz="3200" dirty="0"/>
              <a:t>in your pain and your sorrow,</a:t>
            </a:r>
            <a:br>
              <a:rPr lang="en-US" sz="3200" dirty="0"/>
            </a:br>
            <a:r>
              <a:rPr lang="en-US" sz="3200" dirty="0"/>
              <a:t>His heart is touched </a:t>
            </a:r>
            <a:br>
              <a:rPr lang="en-US" sz="3200" dirty="0"/>
            </a:br>
            <a:r>
              <a:rPr lang="en-US" sz="3200" dirty="0"/>
              <a:t>with your grief and despair;</a:t>
            </a:r>
            <a:br>
              <a:rPr lang="en-US" sz="3200" dirty="0"/>
            </a:br>
            <a:r>
              <a:rPr lang="en-US" sz="3200" dirty="0"/>
              <a:t>Cast all your cares </a:t>
            </a:r>
            <a:br>
              <a:rPr lang="en-US" sz="3200" dirty="0"/>
            </a:br>
            <a:r>
              <a:rPr lang="en-US" sz="3200" dirty="0"/>
              <a:t>and your burdens upon Him,</a:t>
            </a:r>
            <a:br>
              <a:rPr lang="en-US" sz="3200" dirty="0"/>
            </a:br>
            <a:r>
              <a:rPr lang="en-US" sz="3200" dirty="0"/>
              <a:t>And leave them there, oh, leave them there.</a:t>
            </a:r>
            <a:br>
              <a:rPr lang="en-US" sz="3200" dirty="0"/>
            </a:br>
            <a:endParaRPr lang="en-US" altLang="ko-KR" sz="3200" dirty="0"/>
          </a:p>
        </p:txBody>
      </p:sp>
      <p:sp>
        <p:nvSpPr>
          <p:cNvPr id="3" name="Title 2"/>
          <p:cNvSpPr>
            <a:spLocks noGrp="1"/>
          </p:cNvSpPr>
          <p:nvPr>
            <p:ph type="title"/>
          </p:nvPr>
        </p:nvSpPr>
        <p:spPr/>
        <p:txBody>
          <a:bodyPr/>
          <a:lstStyle/>
          <a:p>
            <a:pPr algn="ctr"/>
            <a:r>
              <a:rPr lang="en-US" dirty="0"/>
              <a:t> 408 - Have Faith in God</a:t>
            </a:r>
          </a:p>
        </p:txBody>
      </p:sp>
    </p:spTree>
    <p:extLst>
      <p:ext uri="{BB962C8B-B14F-4D97-AF65-F5344CB8AC3E}">
        <p14:creationId xmlns:p14="http://schemas.microsoft.com/office/powerpoint/2010/main" val="4064145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23528" y="910378"/>
            <a:ext cx="8256917" cy="4320480"/>
          </a:xfrm>
        </p:spPr>
        <p:txBody>
          <a:bodyPr/>
          <a:lstStyle/>
          <a:p>
            <a:pPr algn="ctr"/>
            <a:r>
              <a:rPr lang="en-US" sz="3200" dirty="0"/>
              <a:t>Immortal, invisible, </a:t>
            </a:r>
            <a:br>
              <a:rPr lang="en-US" sz="3200" dirty="0"/>
            </a:br>
            <a:r>
              <a:rPr lang="en-US" sz="3200" dirty="0"/>
              <a:t>God only wise,</a:t>
            </a:r>
            <a:br>
              <a:rPr lang="en-US" sz="3200" dirty="0"/>
            </a:br>
            <a:r>
              <a:rPr lang="en-US" sz="3200" dirty="0"/>
              <a:t>In light inaccessible </a:t>
            </a:r>
            <a:br>
              <a:rPr lang="en-US" sz="3200" dirty="0"/>
            </a:br>
            <a:r>
              <a:rPr lang="en-US" sz="3200" dirty="0"/>
              <a:t>hid from our eyes,</a:t>
            </a:r>
            <a:br>
              <a:rPr lang="en-US" sz="3200" dirty="0"/>
            </a:br>
            <a:r>
              <a:rPr lang="en-US" sz="3200" dirty="0"/>
              <a:t>Most blessed, most glorious, </a:t>
            </a:r>
            <a:br>
              <a:rPr lang="en-US" sz="3200" dirty="0"/>
            </a:br>
            <a:r>
              <a:rPr lang="en-US" sz="3200" dirty="0"/>
              <a:t>the Ancient of Days,</a:t>
            </a:r>
            <a:br>
              <a:rPr lang="en-US" sz="3200" dirty="0"/>
            </a:br>
            <a:r>
              <a:rPr lang="en-US" sz="3200" dirty="0"/>
              <a:t>Almighty, victorious, </a:t>
            </a:r>
            <a:br>
              <a:rPr lang="en-US" sz="3200" dirty="0"/>
            </a:br>
            <a:r>
              <a:rPr lang="en-US" sz="3200" dirty="0"/>
              <a:t>Thy great name we praise.</a:t>
            </a:r>
          </a:p>
          <a:p>
            <a:pPr algn="ctr"/>
            <a:br>
              <a:rPr lang="en-US" sz="3200" dirty="0"/>
            </a:br>
            <a:endParaRPr lang="en-US" sz="3200" dirty="0"/>
          </a:p>
        </p:txBody>
      </p:sp>
      <p:sp>
        <p:nvSpPr>
          <p:cNvPr id="3" name="Title 2"/>
          <p:cNvSpPr>
            <a:spLocks noGrp="1"/>
          </p:cNvSpPr>
          <p:nvPr>
            <p:ph type="title"/>
          </p:nvPr>
        </p:nvSpPr>
        <p:spPr/>
        <p:txBody>
          <a:bodyPr/>
          <a:lstStyle/>
          <a:p>
            <a:pPr algn="ctr"/>
            <a:r>
              <a:rPr lang="en-US" dirty="0"/>
              <a:t> 25 – Immortal, Invisible</a:t>
            </a:r>
          </a:p>
        </p:txBody>
      </p:sp>
    </p:spTree>
    <p:extLst>
      <p:ext uri="{BB962C8B-B14F-4D97-AF65-F5344CB8AC3E}">
        <p14:creationId xmlns:p14="http://schemas.microsoft.com/office/powerpoint/2010/main" val="2090594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23528" y="1035580"/>
            <a:ext cx="8496944" cy="3168353"/>
          </a:xfrm>
        </p:spPr>
        <p:txBody>
          <a:bodyPr/>
          <a:lstStyle/>
          <a:p>
            <a:pPr algn="ctr"/>
            <a:r>
              <a:rPr lang="en-US" sz="3200" dirty="0"/>
              <a:t>Have faith in God, </a:t>
            </a:r>
            <a:br>
              <a:rPr lang="en-US" sz="3200" dirty="0"/>
            </a:br>
            <a:r>
              <a:rPr lang="en-US" sz="3200" dirty="0"/>
              <a:t>He's on His throne,</a:t>
            </a:r>
            <a:br>
              <a:rPr lang="en-US" sz="3200" dirty="0"/>
            </a:br>
            <a:r>
              <a:rPr lang="en-US" sz="3200" dirty="0"/>
              <a:t>Have faith in God, </a:t>
            </a:r>
            <a:br>
              <a:rPr lang="en-US" sz="3200" dirty="0"/>
            </a:br>
            <a:r>
              <a:rPr lang="en-US" sz="3200" dirty="0"/>
              <a:t>He watches over His own;</a:t>
            </a:r>
            <a:br>
              <a:rPr lang="en-US" sz="3200" dirty="0"/>
            </a:br>
            <a:r>
              <a:rPr lang="en-US" sz="3200" dirty="0"/>
              <a:t>He cannot fail, </a:t>
            </a:r>
            <a:br>
              <a:rPr lang="en-US" sz="3200" dirty="0"/>
            </a:br>
            <a:r>
              <a:rPr lang="en-US" sz="3200" dirty="0"/>
              <a:t>He must prevail,</a:t>
            </a:r>
          </a:p>
          <a:p>
            <a:pPr algn="ctr"/>
            <a:r>
              <a:rPr lang="en-US" sz="2000" dirty="0"/>
              <a:t> </a:t>
            </a:r>
            <a:br>
              <a:rPr lang="en-US" sz="3200" dirty="0"/>
            </a:br>
            <a:r>
              <a:rPr lang="en-US" sz="3200" dirty="0"/>
              <a:t>Have faith in God, Have faith in God.</a:t>
            </a:r>
            <a:br>
              <a:rPr lang="en-US" sz="3200" dirty="0"/>
            </a:br>
            <a:endParaRPr lang="en-US" altLang="ko-KR" sz="3200" dirty="0"/>
          </a:p>
        </p:txBody>
      </p:sp>
      <p:sp>
        <p:nvSpPr>
          <p:cNvPr id="3" name="Title 2"/>
          <p:cNvSpPr>
            <a:spLocks noGrp="1"/>
          </p:cNvSpPr>
          <p:nvPr>
            <p:ph type="title"/>
          </p:nvPr>
        </p:nvSpPr>
        <p:spPr/>
        <p:txBody>
          <a:bodyPr/>
          <a:lstStyle/>
          <a:p>
            <a:pPr algn="ctr"/>
            <a:r>
              <a:rPr lang="en-US" dirty="0"/>
              <a:t> 408 - Have Faith in God</a:t>
            </a:r>
          </a:p>
        </p:txBody>
      </p:sp>
    </p:spTree>
    <p:extLst>
      <p:ext uri="{BB962C8B-B14F-4D97-AF65-F5344CB8AC3E}">
        <p14:creationId xmlns:p14="http://schemas.microsoft.com/office/powerpoint/2010/main" val="206452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1323612"/>
            <a:ext cx="9144000" cy="2880321"/>
          </a:xfrm>
        </p:spPr>
        <p:txBody>
          <a:bodyPr/>
          <a:lstStyle/>
          <a:p>
            <a:pPr algn="ctr"/>
            <a:r>
              <a:rPr lang="en-US" sz="3200" dirty="0"/>
              <a:t>Have faith in God </a:t>
            </a:r>
            <a:br>
              <a:rPr lang="en-US" sz="3200" dirty="0"/>
            </a:br>
            <a:r>
              <a:rPr lang="en-US" sz="3200" dirty="0"/>
              <a:t>though all else fall about you;</a:t>
            </a:r>
            <a:br>
              <a:rPr lang="en-US" sz="3200" dirty="0"/>
            </a:br>
            <a:r>
              <a:rPr lang="en-US" sz="3200" dirty="0"/>
              <a:t>Have faith in God, </a:t>
            </a:r>
            <a:br>
              <a:rPr lang="en-US" sz="3200" dirty="0"/>
            </a:br>
            <a:r>
              <a:rPr lang="en-US" sz="3200" dirty="0"/>
              <a:t>He provides for His own:</a:t>
            </a:r>
            <a:br>
              <a:rPr lang="en-US" sz="3200" dirty="0"/>
            </a:br>
            <a:r>
              <a:rPr lang="en-US" sz="3200" dirty="0"/>
              <a:t>He cannot fail though </a:t>
            </a:r>
            <a:br>
              <a:rPr lang="en-US" sz="3200" dirty="0"/>
            </a:br>
            <a:r>
              <a:rPr lang="en-US" sz="3200" dirty="0"/>
              <a:t>all kingdoms shall perish.</a:t>
            </a:r>
            <a:br>
              <a:rPr lang="en-US" sz="3200" dirty="0"/>
            </a:br>
            <a:r>
              <a:rPr lang="en-US" sz="3200" dirty="0"/>
              <a:t>He rules. He reigns upon His throne.</a:t>
            </a:r>
            <a:endParaRPr lang="en-US" altLang="ko-KR" sz="3200" dirty="0"/>
          </a:p>
        </p:txBody>
      </p:sp>
      <p:sp>
        <p:nvSpPr>
          <p:cNvPr id="3" name="Title 2"/>
          <p:cNvSpPr>
            <a:spLocks noGrp="1"/>
          </p:cNvSpPr>
          <p:nvPr>
            <p:ph type="title"/>
          </p:nvPr>
        </p:nvSpPr>
        <p:spPr/>
        <p:txBody>
          <a:bodyPr/>
          <a:lstStyle/>
          <a:p>
            <a:pPr algn="ctr"/>
            <a:r>
              <a:rPr lang="en-US" dirty="0"/>
              <a:t> 408 - Have Faith in God</a:t>
            </a:r>
          </a:p>
        </p:txBody>
      </p:sp>
    </p:spTree>
    <p:extLst>
      <p:ext uri="{BB962C8B-B14F-4D97-AF65-F5344CB8AC3E}">
        <p14:creationId xmlns:p14="http://schemas.microsoft.com/office/powerpoint/2010/main" val="1952958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23528" y="1035580"/>
            <a:ext cx="8496944" cy="3168353"/>
          </a:xfrm>
        </p:spPr>
        <p:txBody>
          <a:bodyPr/>
          <a:lstStyle/>
          <a:p>
            <a:pPr algn="ctr"/>
            <a:r>
              <a:rPr lang="en-US" sz="3200" dirty="0"/>
              <a:t>Have faith in God, </a:t>
            </a:r>
            <a:br>
              <a:rPr lang="en-US" sz="3200" dirty="0"/>
            </a:br>
            <a:r>
              <a:rPr lang="en-US" sz="3200" dirty="0"/>
              <a:t>He's on His throne,</a:t>
            </a:r>
            <a:br>
              <a:rPr lang="en-US" sz="3200" dirty="0"/>
            </a:br>
            <a:r>
              <a:rPr lang="en-US" sz="3200" dirty="0"/>
              <a:t>Have faith in God, </a:t>
            </a:r>
            <a:br>
              <a:rPr lang="en-US" sz="3200" dirty="0"/>
            </a:br>
            <a:r>
              <a:rPr lang="en-US" sz="3200" dirty="0"/>
              <a:t>He watches over His own;</a:t>
            </a:r>
            <a:br>
              <a:rPr lang="en-US" sz="3200" dirty="0"/>
            </a:br>
            <a:r>
              <a:rPr lang="en-US" sz="3200" dirty="0"/>
              <a:t>He cannot fail, </a:t>
            </a:r>
            <a:br>
              <a:rPr lang="en-US" sz="3200" dirty="0"/>
            </a:br>
            <a:r>
              <a:rPr lang="en-US" sz="3200" dirty="0"/>
              <a:t>He must prevail,</a:t>
            </a:r>
          </a:p>
          <a:p>
            <a:pPr algn="ctr"/>
            <a:r>
              <a:rPr lang="en-US" sz="2000" dirty="0"/>
              <a:t> </a:t>
            </a:r>
            <a:br>
              <a:rPr lang="en-US" sz="3200" dirty="0"/>
            </a:br>
            <a:r>
              <a:rPr lang="en-US" sz="3200" dirty="0"/>
              <a:t>Have faith in God, Have faith in God.</a:t>
            </a:r>
            <a:br>
              <a:rPr lang="en-US" sz="3200" dirty="0"/>
            </a:br>
            <a:endParaRPr lang="en-US" altLang="ko-KR" sz="3200" dirty="0"/>
          </a:p>
        </p:txBody>
      </p:sp>
      <p:sp>
        <p:nvSpPr>
          <p:cNvPr id="3" name="Title 2"/>
          <p:cNvSpPr>
            <a:spLocks noGrp="1"/>
          </p:cNvSpPr>
          <p:nvPr>
            <p:ph type="title"/>
          </p:nvPr>
        </p:nvSpPr>
        <p:spPr/>
        <p:txBody>
          <a:bodyPr/>
          <a:lstStyle/>
          <a:p>
            <a:pPr algn="ctr"/>
            <a:r>
              <a:rPr lang="en-US" dirty="0"/>
              <a:t> 408 - Have Faith in God</a:t>
            </a:r>
          </a:p>
        </p:txBody>
      </p:sp>
    </p:spTree>
    <p:extLst>
      <p:ext uri="{BB962C8B-B14F-4D97-AF65-F5344CB8AC3E}">
        <p14:creationId xmlns:p14="http://schemas.microsoft.com/office/powerpoint/2010/main" val="13490019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 up of a sign&#10;&#10;Description generated with very high confidence">
            <a:extLst>
              <a:ext uri="{FF2B5EF4-FFF2-40B4-BE49-F238E27FC236}">
                <a16:creationId xmlns:a16="http://schemas.microsoft.com/office/drawing/2014/main" id="{23D65F0C-59B6-4AB2-80FB-3EF75E263C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27799" y="882595"/>
            <a:ext cx="3095583" cy="3411111"/>
          </a:xfrm>
          <a:prstGeom prst="rect">
            <a:avLst/>
          </a:prstGeom>
        </p:spPr>
      </p:pic>
    </p:spTree>
    <p:extLst>
      <p:ext uri="{BB962C8B-B14F-4D97-AF65-F5344CB8AC3E}">
        <p14:creationId xmlns:p14="http://schemas.microsoft.com/office/powerpoint/2010/main" val="2991212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2139702"/>
            <a:ext cx="6858000" cy="2862322"/>
          </a:xfrm>
          <a:prstGeom prst="rect">
            <a:avLst/>
          </a:prstGeom>
        </p:spPr>
        <p:txBody>
          <a:bodyPr wrap="square">
            <a:spAutoFit/>
          </a:bodyPr>
          <a:lstStyle/>
          <a:p>
            <a:pPr algn="ctr"/>
            <a:r>
              <a:rPr lang="en-US" dirty="0"/>
              <a:t>CCLI Song # 7117240</a:t>
            </a:r>
          </a:p>
          <a:p>
            <a:pPr algn="ctr"/>
            <a:r>
              <a:rPr lang="en-US" dirty="0"/>
              <a:t>Jason Ingram | Lauren Daigle | Paul </a:t>
            </a:r>
            <a:r>
              <a:rPr lang="en-US" dirty="0" err="1"/>
              <a:t>Mabury</a:t>
            </a:r>
            <a:endParaRPr lang="en-US" dirty="0"/>
          </a:p>
          <a:p>
            <a:pPr algn="ctr"/>
            <a:r>
              <a:rPr lang="en-US" dirty="0"/>
              <a:t>© 2018 </a:t>
            </a:r>
            <a:r>
              <a:rPr lang="en-US" dirty="0" err="1"/>
              <a:t>CentricSongs</a:t>
            </a:r>
            <a:r>
              <a:rPr lang="en-US" dirty="0"/>
              <a:t> (Admin. by Capitol CMG Publishing)</a:t>
            </a:r>
          </a:p>
          <a:p>
            <a:pPr algn="ctr"/>
            <a:r>
              <a:rPr lang="en-US" dirty="0"/>
              <a:t>See You At The Pub (Admin. by Capitol CMG Publishing)</a:t>
            </a:r>
          </a:p>
          <a:p>
            <a:pPr algn="ctr"/>
            <a:r>
              <a:rPr lang="en-US" dirty="0"/>
              <a:t>Fellow Ships Music (Admin. by Essential Music Publishing LLC)</a:t>
            </a:r>
          </a:p>
          <a:p>
            <a:pPr algn="ctr"/>
            <a:r>
              <a:rPr lang="en-US" dirty="0" err="1"/>
              <a:t>Flychild</a:t>
            </a:r>
            <a:r>
              <a:rPr lang="en-US" dirty="0"/>
              <a:t> Publishing (Admin. by Essential Music Publishing LLC)</a:t>
            </a:r>
          </a:p>
          <a:p>
            <a:pPr algn="ctr"/>
            <a:r>
              <a:rPr lang="en-US" dirty="0"/>
              <a:t>So Essential Tunes (Admin. by Essential Music Publishing LLC)</a:t>
            </a:r>
          </a:p>
          <a:p>
            <a:pPr algn="ctr"/>
            <a:r>
              <a:rPr lang="en-US" i="1" dirty="0"/>
              <a:t>For use solely with the </a:t>
            </a:r>
            <a:r>
              <a:rPr lang="en-US" i="1" dirty="0" err="1"/>
              <a:t>SongSelect</a:t>
            </a:r>
            <a:r>
              <a:rPr lang="en-US" i="1" dirty="0"/>
              <a:t>® </a:t>
            </a:r>
            <a:r>
              <a:rPr lang="en-US" i="1" dirty="0">
                <a:hlinkClick r:id="rId2"/>
              </a:rPr>
              <a:t>Terms of Use</a:t>
            </a:r>
            <a:r>
              <a:rPr lang="en-US" i="1" dirty="0"/>
              <a:t>. </a:t>
            </a:r>
          </a:p>
          <a:p>
            <a:pPr algn="ctr"/>
            <a:r>
              <a:rPr lang="en-US" i="1" dirty="0"/>
              <a:t>All rights reserved. </a:t>
            </a:r>
            <a:r>
              <a:rPr lang="en-US" i="1" dirty="0">
                <a:hlinkClick r:id="rId3"/>
              </a:rPr>
              <a:t>www.ccli.com</a:t>
            </a:r>
            <a:endParaRPr lang="en-US" i="1" dirty="0"/>
          </a:p>
          <a:p>
            <a:pPr algn="ctr"/>
            <a:r>
              <a:rPr lang="en-US" dirty="0"/>
              <a:t>CCLI License # 1510861</a:t>
            </a:r>
          </a:p>
        </p:txBody>
      </p:sp>
      <p:sp>
        <p:nvSpPr>
          <p:cNvPr id="5" name="Rectangle 4"/>
          <p:cNvSpPr/>
          <p:nvPr/>
        </p:nvSpPr>
        <p:spPr>
          <a:xfrm>
            <a:off x="3114710" y="1059582"/>
            <a:ext cx="2914580" cy="584775"/>
          </a:xfrm>
          <a:prstGeom prst="rect">
            <a:avLst/>
          </a:prstGeom>
        </p:spPr>
        <p:txBody>
          <a:bodyPr wrap="none">
            <a:spAutoFit/>
          </a:bodyPr>
          <a:lstStyle/>
          <a:p>
            <a:r>
              <a:rPr lang="en-US" sz="3200" b="1" u="sng" dirty="0">
                <a:solidFill>
                  <a:srgbClr val="00A3E0"/>
                </a:solidFill>
                <a:latin typeface="akagi_probook"/>
              </a:rPr>
              <a:t>Look up Child</a:t>
            </a:r>
          </a:p>
        </p:txBody>
      </p:sp>
      <p:sp>
        <p:nvSpPr>
          <p:cNvPr id="6" name="TextBox 5"/>
          <p:cNvSpPr txBox="1"/>
          <p:nvPr/>
        </p:nvSpPr>
        <p:spPr>
          <a:xfrm>
            <a:off x="2915816" y="237877"/>
            <a:ext cx="3096344" cy="584775"/>
          </a:xfrm>
          <a:prstGeom prst="rect">
            <a:avLst/>
          </a:prstGeom>
          <a:noFill/>
        </p:spPr>
        <p:txBody>
          <a:bodyPr wrap="square" rtlCol="0">
            <a:spAutoFit/>
          </a:bodyPr>
          <a:lstStyle/>
          <a:p>
            <a:pPr algn="ctr"/>
            <a:r>
              <a:rPr lang="en-US" sz="3200" b="1" dirty="0">
                <a:solidFill>
                  <a:prstClr val="black"/>
                </a:solidFill>
                <a:latin typeface="맑은 고딕"/>
              </a:rPr>
              <a:t>Special Music</a:t>
            </a:r>
          </a:p>
        </p:txBody>
      </p:sp>
    </p:spTree>
    <p:extLst>
      <p:ext uri="{BB962C8B-B14F-4D97-AF65-F5344CB8AC3E}">
        <p14:creationId xmlns:p14="http://schemas.microsoft.com/office/powerpoint/2010/main" val="2003286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 up of a sign&#10;&#10;Description generated with very high confidence">
            <a:extLst>
              <a:ext uri="{FF2B5EF4-FFF2-40B4-BE49-F238E27FC236}">
                <a16:creationId xmlns:a16="http://schemas.microsoft.com/office/drawing/2014/main" id="{23D65F0C-59B6-4AB2-80FB-3EF75E263C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27799" y="882595"/>
            <a:ext cx="3095583" cy="3411111"/>
          </a:xfrm>
          <a:prstGeom prst="rect">
            <a:avLst/>
          </a:prstGeom>
        </p:spPr>
      </p:pic>
    </p:spTree>
    <p:extLst>
      <p:ext uri="{BB962C8B-B14F-4D97-AF65-F5344CB8AC3E}">
        <p14:creationId xmlns:p14="http://schemas.microsoft.com/office/powerpoint/2010/main" val="40339907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631DD-783C-43AE-8421-BD98F63D4404}"/>
              </a:ext>
            </a:extLst>
          </p:cNvPr>
          <p:cNvSpPr>
            <a:spLocks noGrp="1"/>
          </p:cNvSpPr>
          <p:nvPr>
            <p:ph type="ctrTitle"/>
          </p:nvPr>
        </p:nvSpPr>
        <p:spPr/>
        <p:txBody>
          <a:bodyPr/>
          <a:lstStyle/>
          <a:p>
            <a:r>
              <a:rPr lang="en-US" sz="4500" dirty="0">
                <a:latin typeface="Brush Script MT" panose="03060802040406070304" pitchFamily="66" charset="0"/>
              </a:rPr>
              <a:t>“…That You Might Believe</a:t>
            </a:r>
          </a:p>
        </p:txBody>
      </p:sp>
      <p:sp>
        <p:nvSpPr>
          <p:cNvPr id="3" name="Subtitle 2">
            <a:extLst>
              <a:ext uri="{FF2B5EF4-FFF2-40B4-BE49-F238E27FC236}">
                <a16:creationId xmlns:a16="http://schemas.microsoft.com/office/drawing/2014/main" id="{B7D00865-B6E3-48E7-9458-0455E71A2F0B}"/>
              </a:ext>
            </a:extLst>
          </p:cNvPr>
          <p:cNvSpPr>
            <a:spLocks noGrp="1"/>
          </p:cNvSpPr>
          <p:nvPr>
            <p:ph type="subTitle" idx="1"/>
          </p:nvPr>
        </p:nvSpPr>
        <p:spPr/>
        <p:txBody>
          <a:bodyPr>
            <a:normAutofit fontScale="92500" lnSpcReduction="20000"/>
          </a:bodyPr>
          <a:lstStyle/>
          <a:p>
            <a:r>
              <a:rPr lang="en-US" sz="3000" dirty="0"/>
              <a:t>A Journey in the Life of Christ</a:t>
            </a:r>
          </a:p>
          <a:p>
            <a:r>
              <a:rPr lang="en-US" sz="3000" dirty="0"/>
              <a:t>Through the Eyes of John</a:t>
            </a:r>
          </a:p>
        </p:txBody>
      </p:sp>
      <p:sp>
        <p:nvSpPr>
          <p:cNvPr id="4" name="TextBox 3">
            <a:extLst>
              <a:ext uri="{FF2B5EF4-FFF2-40B4-BE49-F238E27FC236}">
                <a16:creationId xmlns:a16="http://schemas.microsoft.com/office/drawing/2014/main" id="{EAD283ED-D9CF-4212-8EDC-C152E50F3C25}"/>
              </a:ext>
            </a:extLst>
          </p:cNvPr>
          <p:cNvSpPr txBox="1"/>
          <p:nvPr/>
        </p:nvSpPr>
        <p:spPr>
          <a:xfrm>
            <a:off x="6925805" y="2050282"/>
            <a:ext cx="2103461" cy="1015663"/>
          </a:xfrm>
          <a:prstGeom prst="rect">
            <a:avLst/>
          </a:prstGeom>
          <a:noFill/>
        </p:spPr>
        <p:txBody>
          <a:bodyPr wrap="none" rtlCol="0">
            <a:spAutoFit/>
          </a:bodyPr>
          <a:lstStyle/>
          <a:p>
            <a:pPr algn="ctr" defTabSz="342900" latinLnBrk="0"/>
            <a:r>
              <a:rPr lang="en-US" sz="3000" dirty="0">
                <a:solidFill>
                  <a:prstClr val="white"/>
                </a:solidFill>
                <a:latin typeface="Trebuchet MS" panose="020B0603020202020204"/>
              </a:rPr>
              <a:t>The Gospel</a:t>
            </a:r>
          </a:p>
          <a:p>
            <a:pPr algn="ctr" defTabSz="342900" latinLnBrk="0"/>
            <a:r>
              <a:rPr lang="en-US" sz="3000" dirty="0">
                <a:solidFill>
                  <a:prstClr val="white"/>
                </a:solidFill>
                <a:latin typeface="Trebuchet MS" panose="020B0603020202020204"/>
              </a:rPr>
              <a:t>of John</a:t>
            </a:r>
          </a:p>
        </p:txBody>
      </p:sp>
    </p:spTree>
    <p:extLst>
      <p:ext uri="{BB962C8B-B14F-4D97-AF65-F5344CB8AC3E}">
        <p14:creationId xmlns:p14="http://schemas.microsoft.com/office/powerpoint/2010/main" val="585389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9C5A91-6972-444A-B3F6-912372B8FACA}"/>
              </a:ext>
            </a:extLst>
          </p:cNvPr>
          <p:cNvSpPr>
            <a:spLocks noGrp="1"/>
          </p:cNvSpPr>
          <p:nvPr>
            <p:ph idx="1"/>
          </p:nvPr>
        </p:nvSpPr>
        <p:spPr>
          <a:xfrm>
            <a:off x="125836" y="2571751"/>
            <a:ext cx="9143999" cy="3198947"/>
          </a:xfrm>
        </p:spPr>
        <p:txBody>
          <a:bodyPr>
            <a:normAutofit/>
          </a:bodyPr>
          <a:lstStyle/>
          <a:p>
            <a:pPr marL="0" indent="0" algn="ctr">
              <a:buNone/>
            </a:pPr>
            <a:r>
              <a:rPr lang="en-US" sz="6000" dirty="0">
                <a:latin typeface="Arial Rounded MT Bold" panose="020F0704030504030204" pitchFamily="34" charset="0"/>
              </a:rPr>
              <a:t>In The Garden</a:t>
            </a:r>
          </a:p>
        </p:txBody>
      </p:sp>
    </p:spTree>
    <p:extLst>
      <p:ext uri="{BB962C8B-B14F-4D97-AF65-F5344CB8AC3E}">
        <p14:creationId xmlns:p14="http://schemas.microsoft.com/office/powerpoint/2010/main" val="247731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Introduction: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552689"/>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It is beginning of gardening season</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God placed Adam and Eve in the </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Garden of Eden</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Intended to provide for them</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“Of every tree in the garden you may freely eat…”</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43374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Introduction: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747733"/>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Garden of Eden was where Satan entered to deceive </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Where Adam and Eve chose to disobey</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Where they hid themselves</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And, the curse was given</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364412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95536" y="917005"/>
            <a:ext cx="8256917" cy="4320480"/>
          </a:xfrm>
        </p:spPr>
        <p:txBody>
          <a:bodyPr/>
          <a:lstStyle/>
          <a:p>
            <a:pPr algn="ctr"/>
            <a:r>
              <a:rPr lang="en-US" sz="3200" dirty="0" err="1"/>
              <a:t>Unresting</a:t>
            </a:r>
            <a:r>
              <a:rPr lang="en-US" sz="3200" dirty="0"/>
              <a:t>, </a:t>
            </a:r>
            <a:r>
              <a:rPr lang="en-US" sz="3200" dirty="0" err="1"/>
              <a:t>unhasting</a:t>
            </a:r>
            <a:r>
              <a:rPr lang="en-US" sz="3200" dirty="0"/>
              <a:t>, </a:t>
            </a:r>
            <a:br>
              <a:rPr lang="en-US" sz="3200" dirty="0"/>
            </a:br>
            <a:r>
              <a:rPr lang="en-US" sz="3200" dirty="0"/>
              <a:t>and silent as light,</a:t>
            </a:r>
            <a:br>
              <a:rPr lang="en-US" sz="3200" dirty="0"/>
            </a:br>
            <a:r>
              <a:rPr lang="en-US" sz="3200" dirty="0"/>
              <a:t>Nor wanting, nor wasting, </a:t>
            </a:r>
            <a:br>
              <a:rPr lang="en-US" sz="3200" dirty="0"/>
            </a:br>
            <a:r>
              <a:rPr lang="en-US" sz="3200" dirty="0"/>
              <a:t>Thou </a:t>
            </a:r>
            <a:r>
              <a:rPr lang="en-US" sz="3200" dirty="0" err="1"/>
              <a:t>rulest</a:t>
            </a:r>
            <a:r>
              <a:rPr lang="en-US" sz="3200" dirty="0"/>
              <a:t> in might;</a:t>
            </a:r>
            <a:br>
              <a:rPr lang="en-US" sz="3200" dirty="0"/>
            </a:br>
            <a:r>
              <a:rPr lang="en-US" sz="3200" dirty="0"/>
              <a:t>Thy justice like mountains </a:t>
            </a:r>
            <a:br>
              <a:rPr lang="en-US" sz="3200" dirty="0"/>
            </a:br>
            <a:r>
              <a:rPr lang="en-US" sz="3200" dirty="0"/>
              <a:t>high soaring above</a:t>
            </a:r>
            <a:br>
              <a:rPr lang="en-US" sz="3200" dirty="0"/>
            </a:br>
            <a:r>
              <a:rPr lang="en-US" sz="3200" dirty="0"/>
              <a:t>Thy clouds which are </a:t>
            </a:r>
            <a:br>
              <a:rPr lang="en-US" sz="3200" dirty="0"/>
            </a:br>
            <a:r>
              <a:rPr lang="en-US" sz="3200" dirty="0"/>
              <a:t>fountains of goodness and love.</a:t>
            </a:r>
          </a:p>
        </p:txBody>
      </p:sp>
      <p:sp>
        <p:nvSpPr>
          <p:cNvPr id="3" name="Title 2"/>
          <p:cNvSpPr>
            <a:spLocks noGrp="1"/>
          </p:cNvSpPr>
          <p:nvPr>
            <p:ph type="title"/>
          </p:nvPr>
        </p:nvSpPr>
        <p:spPr/>
        <p:txBody>
          <a:bodyPr/>
          <a:lstStyle/>
          <a:p>
            <a:pPr algn="ctr"/>
            <a:r>
              <a:rPr lang="en-US" dirty="0"/>
              <a:t> 25 – Immortal, Invisible</a:t>
            </a:r>
          </a:p>
        </p:txBody>
      </p:sp>
    </p:spTree>
    <p:extLst>
      <p:ext uri="{BB962C8B-B14F-4D97-AF65-F5344CB8AC3E}">
        <p14:creationId xmlns:p14="http://schemas.microsoft.com/office/powerpoint/2010/main" val="11916396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Introduction: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552689"/>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It is here in the Garden of Gethsemane where Jesus had often met with His disciples</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 “private retreat”</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It is here that the Son of Perdition entered with a small army</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301840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Introduction: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709983"/>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Each of the Gospels gives an account of this events</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Matthew 26:36-56</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Mark 14:32-52</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Luke 22:39-53</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303041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Introduction: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113253" y="1619547"/>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John’s account does not share period where Jesus spent in agonizing prayer</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Nor does it speak of Judas betraying kiss</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Where Jesus prayed</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While disciples slept</a:t>
            </a: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54763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In the Garden: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113253" y="1465977"/>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We see the disciple’s weakness</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Lack of comprehension</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complacency</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We see Judas’ true colors</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On display is the Jewish leader’s hate</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We see Rome’s power</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132003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596640"/>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In the Garden: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11536" y="1849773"/>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John  mentions “cohort”</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200-1000 soldiers</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Usually 500-600</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Plus Jewish temple police / officers</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112544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596640"/>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In the Garden: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579228"/>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is also on display</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He is the one we really need to see</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is no coward, He is not in hiding</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Went to where they normally went</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Son of man has no place to lay His head…Luke 9:58</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264505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A Man of Prayer</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11536" y="1730230"/>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Security</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Solidarity</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Celebration</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Staying power</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Sanctification</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198030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A Man of Prayer</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188753" y="1990759"/>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prayer for glory,</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His, God’s and all believers</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glory which You have given Me I have given to them…”</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40277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A Man of Prayer</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465977"/>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calling and equipping to share the gospel</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Reflecting the God the Father</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Being united with God</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indwelling Holy Spirit</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Abilities to perform miracles</a:t>
            </a: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130954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A Man of Courage</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68162" y="2000233"/>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He did not hide</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Went to His spot</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exact spot Judas knew</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He was the one to address the mob</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3268071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23528" y="917005"/>
            <a:ext cx="8256917" cy="4320480"/>
          </a:xfrm>
        </p:spPr>
        <p:txBody>
          <a:bodyPr/>
          <a:lstStyle/>
          <a:p>
            <a:pPr algn="ctr"/>
            <a:r>
              <a:rPr lang="en-US" sz="3200" dirty="0"/>
              <a:t>To all life Thou </a:t>
            </a:r>
            <a:r>
              <a:rPr lang="en-US" sz="3200" dirty="0" err="1"/>
              <a:t>givest</a:t>
            </a:r>
            <a:r>
              <a:rPr lang="en-US" sz="3200" dirty="0"/>
              <a:t>, </a:t>
            </a:r>
            <a:br>
              <a:rPr lang="en-US" sz="3200" dirty="0"/>
            </a:br>
            <a:r>
              <a:rPr lang="en-US" sz="3200" dirty="0"/>
              <a:t>to both great and small;</a:t>
            </a:r>
            <a:br>
              <a:rPr lang="en-US" sz="3200" dirty="0"/>
            </a:br>
            <a:r>
              <a:rPr lang="en-US" sz="3200" dirty="0"/>
              <a:t>In all life Thou </a:t>
            </a:r>
            <a:r>
              <a:rPr lang="en-US" sz="3200" dirty="0" err="1"/>
              <a:t>livest</a:t>
            </a:r>
            <a:r>
              <a:rPr lang="en-US" sz="3200" dirty="0"/>
              <a:t>, </a:t>
            </a:r>
            <a:br>
              <a:rPr lang="en-US" sz="3200" dirty="0"/>
            </a:br>
            <a:r>
              <a:rPr lang="en-US" sz="3200" dirty="0"/>
              <a:t>the true life of all;</a:t>
            </a:r>
            <a:br>
              <a:rPr lang="en-US" sz="3200" dirty="0"/>
            </a:br>
            <a:r>
              <a:rPr lang="en-US" sz="3200" dirty="0"/>
              <a:t>We blossom and flourish </a:t>
            </a:r>
            <a:br>
              <a:rPr lang="en-US" sz="3200" dirty="0"/>
            </a:br>
            <a:r>
              <a:rPr lang="en-US" sz="3200" dirty="0"/>
              <a:t>as leaves on the tree,</a:t>
            </a:r>
            <a:br>
              <a:rPr lang="en-US" sz="3200" dirty="0"/>
            </a:br>
            <a:r>
              <a:rPr lang="en-US" sz="3200" dirty="0"/>
              <a:t>And wither and perish, </a:t>
            </a:r>
            <a:br>
              <a:rPr lang="en-US" sz="3200" dirty="0"/>
            </a:br>
            <a:r>
              <a:rPr lang="en-US" sz="3200" dirty="0"/>
              <a:t>but naught </a:t>
            </a:r>
            <a:r>
              <a:rPr lang="en-US" sz="3200" dirty="0" err="1"/>
              <a:t>changeth</a:t>
            </a:r>
            <a:r>
              <a:rPr lang="en-US" sz="3200" dirty="0"/>
              <a:t> Thee.</a:t>
            </a:r>
          </a:p>
        </p:txBody>
      </p:sp>
      <p:sp>
        <p:nvSpPr>
          <p:cNvPr id="3" name="Title 2"/>
          <p:cNvSpPr>
            <a:spLocks noGrp="1"/>
          </p:cNvSpPr>
          <p:nvPr>
            <p:ph type="title"/>
          </p:nvPr>
        </p:nvSpPr>
        <p:spPr/>
        <p:txBody>
          <a:bodyPr/>
          <a:lstStyle/>
          <a:p>
            <a:pPr algn="ctr"/>
            <a:r>
              <a:rPr lang="en-US" dirty="0"/>
              <a:t> 25 – Immortal, Invisible</a:t>
            </a:r>
          </a:p>
        </p:txBody>
      </p:sp>
    </p:spTree>
    <p:extLst>
      <p:ext uri="{BB962C8B-B14F-4D97-AF65-F5344CB8AC3E}">
        <p14:creationId xmlns:p14="http://schemas.microsoft.com/office/powerpoint/2010/main" val="13149339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Knew</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46139" y="1619547"/>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V. 4 “So Jesus, knowing all the things that were coming on Him…”</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There was no surprise here</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 demonstration of His deity</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This was not the first time His foreknowledge was on display </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141899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Knew</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23071" y="1868079"/>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“But there are some of you who do not believe.” For Jesus knew from the beginning who they were who did not believe, and who it was that would betray Him.”  John 6:64</a:t>
            </a: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32704300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Knew</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2396586"/>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“For He knew the one who was betraying Him; for this reason He said, “Not all of you are clean.”  John 13:11</a:t>
            </a: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25605559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Knew</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802007"/>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And it would not be the last</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“After this, Jesus, knowing that all things had already been accomplished, to fulfill the Scripture, said, “I am thirsty.” John 19:28</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202646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Communicated His Deity</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465977"/>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When Jesus asked, “whom do you seek?”</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They responded, “Jesus the Nazarene”</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They were looking for a man</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Merely a man</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 man with an origin </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326689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Communicated His Deity</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175581" y="1511666"/>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There had been those who questioned Jesus ability to teach</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"Is not this the carpenter's son? Is not His mother called Mary, and His brothers, James and Joseph and Simon and Judas?”  Matthew 13:55</a:t>
            </a: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84796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Communicated His Deity</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175581" y="1511666"/>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response is telling</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 am He”</a:t>
            </a:r>
          </a:p>
          <a:p>
            <a:pPr marL="0" indent="0" algn="ctr">
              <a:buNone/>
            </a:pPr>
            <a:r>
              <a:rPr lang="el-GR"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εἰμι</a:t>
            </a: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 Am”</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mob’s response?</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They drew back and fell to the ground</a:t>
            </a: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152249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Demonstrated Authority</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524249"/>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Over the Mob</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“…Let these go their way.”</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V.9 Physical deliverance tied to spiritual</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Over Peter</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“Put the sword into the sheath”</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Peter was not arrested on the spot</a:t>
            </a: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191284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Man of Compassion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56626" y="1757043"/>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Healed </a:t>
            </a:r>
            <a:r>
              <a:rPr lang="en-US" sz="3750" b="1" dirty="0" err="1">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Malchus</a:t>
            </a: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 ear</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You would think at that moment the mob would have overwhelmed</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had the time, the power and the desire to heal one last time</a:t>
            </a: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6324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A Man of Submission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619547"/>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“…the cup which the Father has given Me, shall I not drink it?”</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Peter was still looking at things from an earthly/fleshly point of view</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Looking for his place in an earthly kingdom </a:t>
            </a: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367336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23528" y="910378"/>
            <a:ext cx="8256917" cy="4320480"/>
          </a:xfrm>
        </p:spPr>
        <p:txBody>
          <a:bodyPr/>
          <a:lstStyle/>
          <a:p>
            <a:pPr algn="ctr"/>
            <a:r>
              <a:rPr lang="en-US" sz="3200" dirty="0"/>
              <a:t>Great Father of Glory, </a:t>
            </a:r>
            <a:br>
              <a:rPr lang="en-US" sz="3200" dirty="0"/>
            </a:br>
            <a:r>
              <a:rPr lang="en-US" sz="3200" dirty="0"/>
              <a:t>pure Father of Light</a:t>
            </a:r>
            <a:br>
              <a:rPr lang="en-US" sz="3200" dirty="0"/>
            </a:br>
            <a:r>
              <a:rPr lang="en-US" sz="3200" dirty="0"/>
              <a:t>Thine angels adore Thee, </a:t>
            </a:r>
            <a:br>
              <a:rPr lang="en-US" sz="3200" dirty="0"/>
            </a:br>
            <a:r>
              <a:rPr lang="en-US" sz="3200" dirty="0"/>
              <a:t>all veiling their sight;</a:t>
            </a:r>
            <a:br>
              <a:rPr lang="en-US" sz="3200" dirty="0"/>
            </a:br>
            <a:r>
              <a:rPr lang="en-US" sz="3200" dirty="0"/>
              <a:t>All laud we would render, </a:t>
            </a:r>
            <a:br>
              <a:rPr lang="en-US" sz="3200" dirty="0"/>
            </a:br>
            <a:r>
              <a:rPr lang="en-US" sz="3200" dirty="0"/>
              <a:t>O help us to see:</a:t>
            </a:r>
            <a:br>
              <a:rPr lang="en-US" sz="3200" dirty="0"/>
            </a:br>
            <a:r>
              <a:rPr lang="en-US" sz="3200" dirty="0" err="1"/>
              <a:t>'Tis</a:t>
            </a:r>
            <a:r>
              <a:rPr lang="en-US" sz="3200" dirty="0"/>
              <a:t> only the splendor </a:t>
            </a:r>
            <a:br>
              <a:rPr lang="en-US" sz="3200" dirty="0"/>
            </a:br>
            <a:r>
              <a:rPr lang="en-US" sz="3200" dirty="0"/>
              <a:t>of light </a:t>
            </a:r>
            <a:r>
              <a:rPr lang="en-US" sz="3200" dirty="0" err="1"/>
              <a:t>hideth</a:t>
            </a:r>
            <a:r>
              <a:rPr lang="en-US" sz="3200" dirty="0"/>
              <a:t> Thee. </a:t>
            </a:r>
          </a:p>
        </p:txBody>
      </p:sp>
      <p:sp>
        <p:nvSpPr>
          <p:cNvPr id="3" name="Title 2"/>
          <p:cNvSpPr>
            <a:spLocks noGrp="1"/>
          </p:cNvSpPr>
          <p:nvPr>
            <p:ph type="title"/>
          </p:nvPr>
        </p:nvSpPr>
        <p:spPr/>
        <p:txBody>
          <a:bodyPr/>
          <a:lstStyle/>
          <a:p>
            <a:pPr algn="ctr"/>
            <a:r>
              <a:rPr lang="en-US" dirty="0"/>
              <a:t> 25 – Immortal, Invisible</a:t>
            </a:r>
          </a:p>
        </p:txBody>
      </p:sp>
    </p:spTree>
    <p:extLst>
      <p:ext uri="{BB962C8B-B14F-4D97-AF65-F5344CB8AC3E}">
        <p14:creationId xmlns:p14="http://schemas.microsoft.com/office/powerpoint/2010/main" val="7002193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A Man of Submission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868079"/>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When Jesus foretold His death</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Peter responded negatively</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“…Be it far from thee, Lord: this shall not be unto thee.” Matthew 16:22</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127332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A Man of Submission</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11536" y="1746301"/>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responded to Peter is strong</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“…Get thee behind me, Satan: thou art an offence unto me…”  Matthew 16:23</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knows the will of the Father</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And, He submits to it</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371384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a Man of Submission </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0" y="1519799"/>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Willing submitted to the cross</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It was the Father’s plan/will</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He submitted out of Obedience</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He submitted out of Love</a:t>
            </a:r>
          </a:p>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He calls His followers to live submitted lives</a:t>
            </a:r>
          </a:p>
          <a:p>
            <a:pPr marL="0" indent="0" algn="ctr">
              <a:buNone/>
            </a:pPr>
            <a:endPar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endParaRP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248750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139F-0FCA-400E-AB5B-040E2F19F1B5}"/>
              </a:ext>
            </a:extLst>
          </p:cNvPr>
          <p:cNvSpPr>
            <a:spLocks noGrp="1"/>
          </p:cNvSpPr>
          <p:nvPr>
            <p:ph type="title"/>
          </p:nvPr>
        </p:nvSpPr>
        <p:spPr>
          <a:xfrm>
            <a:off x="113252" y="625957"/>
            <a:ext cx="7720637" cy="810704"/>
          </a:xfrm>
        </p:spPr>
        <p:txBody>
          <a:bodyPr>
            <a:noAutofit/>
          </a:bodyPr>
          <a:lstStyle/>
          <a:p>
            <a:r>
              <a:rPr lang="en-US" sz="360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Jesus a Man of Submission </a:t>
            </a:r>
          </a:p>
        </p:txBody>
      </p:sp>
      <p:sp>
        <p:nvSpPr>
          <p:cNvPr id="3" name="Content Placeholder 2">
            <a:extLst>
              <a:ext uri="{FF2B5EF4-FFF2-40B4-BE49-F238E27FC236}">
                <a16:creationId xmlns:a16="http://schemas.microsoft.com/office/drawing/2014/main" id="{255BF167-26E8-4250-AA12-529D8E952421}"/>
              </a:ext>
            </a:extLst>
          </p:cNvPr>
          <p:cNvSpPr>
            <a:spLocks noGrp="1"/>
          </p:cNvSpPr>
          <p:nvPr>
            <p:ph idx="1"/>
          </p:nvPr>
        </p:nvSpPr>
        <p:spPr>
          <a:xfrm>
            <a:off x="62918" y="2218047"/>
            <a:ext cx="9167071" cy="3677524"/>
          </a:xfrm>
        </p:spPr>
        <p:txBody>
          <a:bodyPr>
            <a:noAutofit/>
          </a:bodyPr>
          <a:lstStyle/>
          <a:p>
            <a:pPr marL="0" indent="0" algn="ctr">
              <a:buNone/>
            </a:pPr>
            <a:r>
              <a:rPr lang="en-US" sz="3750" b="1" dirty="0">
                <a:ln w="9525">
                  <a:solidFill>
                    <a:schemeClr val="bg1"/>
                  </a:solidFill>
                  <a:prstDash val="solid"/>
                </a:ln>
                <a:effectLst>
                  <a:outerShdw blurRad="12700" dist="38100" dir="2700000" algn="tl" rotWithShape="0">
                    <a:schemeClr val="bg1">
                      <a:lumMod val="50000"/>
                    </a:schemeClr>
                  </a:outerShdw>
                </a:effectLst>
                <a:cs typeface="Aharoni" panose="02010803020104030203" pitchFamily="2" charset="-79"/>
              </a:rPr>
              <a:t>“…If any man will come after me, let him deny himself, and take up his cross, and follow me.” Matthew 16:24</a:t>
            </a:r>
          </a:p>
        </p:txBody>
      </p:sp>
      <p:sp>
        <p:nvSpPr>
          <p:cNvPr id="4" name="Rectangle 3">
            <a:extLst>
              <a:ext uri="{FF2B5EF4-FFF2-40B4-BE49-F238E27FC236}">
                <a16:creationId xmlns:a16="http://schemas.microsoft.com/office/drawing/2014/main" id="{AAC31C46-259E-4F34-ABAD-A3CEC0550175}"/>
              </a:ext>
            </a:extLst>
          </p:cNvPr>
          <p:cNvSpPr/>
          <p:nvPr/>
        </p:nvSpPr>
        <p:spPr>
          <a:xfrm>
            <a:off x="0" y="1407343"/>
            <a:ext cx="9030748" cy="1269578"/>
          </a:xfrm>
          <a:prstGeom prst="rect">
            <a:avLst/>
          </a:prstGeom>
          <a:noFill/>
        </p:spPr>
        <p:txBody>
          <a:bodyPr wrap="square" lIns="68580" tIns="34290" rIns="68580" bIns="34290">
            <a:spAutoFit/>
          </a:bodyPr>
          <a:lstStyle/>
          <a:p>
            <a:pPr algn="ctr" defTabSz="342900" latinLnBrk="0"/>
            <a:endParaRPr lang="en-US" sz="37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a:p>
            <a:pPr algn="ctr" defTabSz="342900" latinLnBrk="0"/>
            <a:endParaRPr lang="en-US" sz="4050" b="1" dirty="0">
              <a:ln w="9525">
                <a:solidFill>
                  <a:prstClr val="black"/>
                </a:solidFill>
                <a:prstDash val="solid"/>
              </a:ln>
              <a:solidFill>
                <a:prstClr val="white"/>
              </a:solidFill>
              <a:effectLst>
                <a:outerShdw blurRad="12700" dist="38100" dir="2700000" algn="tl" rotWithShape="0">
                  <a:prstClr val="black">
                    <a:lumMod val="50000"/>
                  </a:prstClr>
                </a:outerShdw>
              </a:effectLst>
              <a:latin typeface="Trebuchet MS" panose="020B0603020202020204"/>
            </a:endParaRPr>
          </a:p>
        </p:txBody>
      </p:sp>
    </p:spTree>
    <p:extLst>
      <p:ext uri="{BB962C8B-B14F-4D97-AF65-F5344CB8AC3E}">
        <p14:creationId xmlns:p14="http://schemas.microsoft.com/office/powerpoint/2010/main" val="20770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 up of a sign&#10;&#10;Description generated with very high confidence">
            <a:extLst>
              <a:ext uri="{FF2B5EF4-FFF2-40B4-BE49-F238E27FC236}">
                <a16:creationId xmlns:a16="http://schemas.microsoft.com/office/drawing/2014/main" id="{23D65F0C-59B6-4AB2-80FB-3EF75E263C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27799" y="882595"/>
            <a:ext cx="3095583" cy="3411111"/>
          </a:xfrm>
          <a:prstGeom prst="rect">
            <a:avLst/>
          </a:prstGeom>
        </p:spPr>
      </p:pic>
    </p:spTree>
    <p:extLst>
      <p:ext uri="{BB962C8B-B14F-4D97-AF65-F5344CB8AC3E}">
        <p14:creationId xmlns:p14="http://schemas.microsoft.com/office/powerpoint/2010/main" val="11885585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19672" y="0"/>
            <a:ext cx="7524328" cy="5548081"/>
          </a:xfrm>
        </p:spPr>
        <p:txBody>
          <a:bodyPr/>
          <a:lstStyle/>
          <a:p>
            <a:pPr algn="ctr"/>
            <a:r>
              <a:rPr lang="en-US" altLang="ko-KR" dirty="0"/>
              <a:t>Hymn 485</a:t>
            </a:r>
            <a:br>
              <a:rPr lang="en-US" altLang="ko-KR" sz="2000" dirty="0"/>
            </a:br>
            <a:r>
              <a:rPr lang="en-US" altLang="ko-KR" sz="2000" dirty="0"/>
              <a:t> </a:t>
            </a:r>
            <a:br>
              <a:rPr lang="en-US" altLang="ko-KR" dirty="0"/>
            </a:br>
            <a:r>
              <a:rPr lang="en-US" altLang="ko-KR" dirty="0"/>
              <a:t>The Battle Belongs to the Lord</a:t>
            </a:r>
            <a:br>
              <a:rPr lang="en-US" altLang="ko-KR" dirty="0"/>
            </a:br>
            <a:br>
              <a:rPr lang="en-US" altLang="ko-KR" dirty="0"/>
            </a:br>
            <a:r>
              <a:rPr lang="en-US" altLang="ko-KR" sz="2133" dirty="0"/>
              <a:t>Text and Music:  Jamie Owens-Collins</a:t>
            </a:r>
            <a:br>
              <a:rPr lang="en-US" altLang="ko-KR" sz="2133" dirty="0"/>
            </a:br>
            <a:r>
              <a:rPr lang="en-US" altLang="ko-KR" sz="2133" dirty="0"/>
              <a:t>Arranged by: Robert F. Douglas</a:t>
            </a:r>
            <a:br>
              <a:rPr lang="en-US" altLang="ko-KR" sz="2133" dirty="0"/>
            </a:br>
            <a:r>
              <a:rPr lang="en-US" altLang="ko-KR" sz="2133" dirty="0"/>
              <a:t> </a:t>
            </a:r>
            <a:br>
              <a:rPr lang="en-US" altLang="ko-KR" sz="4267" dirty="0"/>
            </a:br>
            <a:r>
              <a:rPr lang="en-US" altLang="ko-KR" sz="2133" dirty="0"/>
              <a:t>Published In:</a:t>
            </a:r>
            <a:br>
              <a:rPr lang="en-US" altLang="ko-KR" sz="2133" dirty="0"/>
            </a:br>
            <a:r>
              <a:rPr lang="en-US" sz="1600" b="0" dirty="0" err="1"/>
              <a:t>Fettke</a:t>
            </a:r>
            <a:r>
              <a:rPr lang="en-US" sz="1600" b="0" dirty="0"/>
              <a:t>, Tom, and Ken Barker, editors. </a:t>
            </a:r>
            <a:br>
              <a:rPr lang="en-US" sz="1600" b="0" dirty="0"/>
            </a:br>
            <a:r>
              <a:rPr lang="en-US" sz="1600" b="0" i="1" dirty="0"/>
              <a:t>The Hymnal for Worship and Celebration</a:t>
            </a:r>
            <a:r>
              <a:rPr lang="en-US" sz="1600" b="0" dirty="0"/>
              <a:t>. World Music, 1986</a:t>
            </a:r>
            <a:r>
              <a:rPr lang="en-US" sz="1400" b="0" dirty="0"/>
              <a:t>.</a:t>
            </a:r>
            <a:br>
              <a:rPr lang="en-US" sz="1400" b="0" dirty="0"/>
            </a:br>
            <a:br>
              <a:rPr lang="en-US" sz="1400" b="0" dirty="0"/>
            </a:br>
            <a:r>
              <a:rPr lang="en-US" altLang="ko-KR" sz="2400" dirty="0"/>
              <a:t>CCLI License #1510861</a:t>
            </a:r>
            <a:endParaRPr lang="ko-KR" altLang="en-US" sz="2400" dirty="0"/>
          </a:p>
        </p:txBody>
      </p:sp>
    </p:spTree>
    <p:extLst>
      <p:ext uri="{BB962C8B-B14F-4D97-AF65-F5344CB8AC3E}">
        <p14:creationId xmlns:p14="http://schemas.microsoft.com/office/powerpoint/2010/main" val="10908240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1035580"/>
            <a:ext cx="9144000" cy="3984442"/>
          </a:xfrm>
        </p:spPr>
        <p:txBody>
          <a:bodyPr/>
          <a:lstStyle/>
          <a:p>
            <a:pPr algn="ctr"/>
            <a:r>
              <a:rPr lang="en-US" sz="3733" dirty="0"/>
              <a:t>In heavenly armor </a:t>
            </a:r>
            <a:br>
              <a:rPr lang="en-US" sz="3733" dirty="0"/>
            </a:br>
            <a:r>
              <a:rPr lang="en-US" sz="3733" dirty="0"/>
              <a:t>we'll enter the land</a:t>
            </a:r>
            <a:br>
              <a:rPr lang="en-US" sz="3733" dirty="0"/>
            </a:br>
            <a:r>
              <a:rPr lang="en-US" sz="3733" dirty="0"/>
              <a:t>The battle belongs to the Lord</a:t>
            </a:r>
            <a:br>
              <a:rPr lang="en-US" sz="3733" dirty="0"/>
            </a:br>
            <a:r>
              <a:rPr lang="en-US" sz="2400" dirty="0"/>
              <a:t> </a:t>
            </a:r>
            <a:endParaRPr lang="en-US" sz="3200" dirty="0"/>
          </a:p>
          <a:p>
            <a:pPr algn="ctr"/>
            <a:r>
              <a:rPr lang="en-US" sz="3733" dirty="0"/>
              <a:t>No weapon that's fashioned</a:t>
            </a:r>
            <a:br>
              <a:rPr lang="en-US" sz="3733" dirty="0"/>
            </a:br>
            <a:r>
              <a:rPr lang="en-US" sz="3733" dirty="0"/>
              <a:t> against us shall stand</a:t>
            </a:r>
            <a:br>
              <a:rPr lang="en-US" sz="3733" dirty="0"/>
            </a:br>
            <a:r>
              <a:rPr lang="en-US" sz="3733" dirty="0"/>
              <a:t>The battle belongs to the Lord</a:t>
            </a:r>
          </a:p>
          <a:p>
            <a:endParaRPr lang="en-US" sz="1467" dirty="0"/>
          </a:p>
        </p:txBody>
      </p:sp>
      <p:sp>
        <p:nvSpPr>
          <p:cNvPr id="3" name="Title 2"/>
          <p:cNvSpPr>
            <a:spLocks noGrp="1"/>
          </p:cNvSpPr>
          <p:nvPr>
            <p:ph type="title"/>
          </p:nvPr>
        </p:nvSpPr>
        <p:spPr/>
        <p:txBody>
          <a:bodyPr/>
          <a:lstStyle/>
          <a:p>
            <a:pPr algn="ctr"/>
            <a:r>
              <a:rPr lang="en-US" dirty="0"/>
              <a:t> 485 – The Battle Belongs to the Lord</a:t>
            </a:r>
          </a:p>
        </p:txBody>
      </p:sp>
    </p:spTree>
    <p:extLst>
      <p:ext uri="{BB962C8B-B14F-4D97-AF65-F5344CB8AC3E}">
        <p14:creationId xmlns:p14="http://schemas.microsoft.com/office/powerpoint/2010/main" val="12026093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555527"/>
            <a:ext cx="9144000" cy="3744417"/>
          </a:xfrm>
        </p:spPr>
        <p:txBody>
          <a:bodyPr/>
          <a:lstStyle/>
          <a:p>
            <a:pPr algn="ctr"/>
            <a:endParaRPr lang="en-US" sz="3733" dirty="0"/>
          </a:p>
          <a:p>
            <a:pPr algn="ctr"/>
            <a:r>
              <a:rPr lang="en-US" sz="3733" dirty="0"/>
              <a:t>We sing glory and honor</a:t>
            </a:r>
            <a:br>
              <a:rPr lang="en-US" sz="3733" dirty="0"/>
            </a:br>
            <a:r>
              <a:rPr lang="en-US" sz="3733" dirty="0"/>
              <a:t>Power and strength to the Lord</a:t>
            </a:r>
          </a:p>
          <a:p>
            <a:pPr algn="ctr"/>
            <a:endParaRPr lang="en-US" sz="3733" dirty="0"/>
          </a:p>
          <a:p>
            <a:pPr algn="ctr"/>
            <a:r>
              <a:rPr lang="en-US" sz="3733" dirty="0"/>
              <a:t>We sing glory and honor</a:t>
            </a:r>
            <a:br>
              <a:rPr lang="en-US" sz="3733" dirty="0"/>
            </a:br>
            <a:r>
              <a:rPr lang="en-US" sz="3733" dirty="0"/>
              <a:t>Power and strength to the Lord</a:t>
            </a:r>
          </a:p>
          <a:p>
            <a:endParaRPr lang="en-US" sz="1467" dirty="0"/>
          </a:p>
        </p:txBody>
      </p:sp>
      <p:sp>
        <p:nvSpPr>
          <p:cNvPr id="3" name="Title 2"/>
          <p:cNvSpPr>
            <a:spLocks noGrp="1"/>
          </p:cNvSpPr>
          <p:nvPr>
            <p:ph type="title"/>
          </p:nvPr>
        </p:nvSpPr>
        <p:spPr/>
        <p:txBody>
          <a:bodyPr/>
          <a:lstStyle/>
          <a:p>
            <a:pPr algn="ctr"/>
            <a:r>
              <a:rPr lang="en-US" dirty="0"/>
              <a:t> 485 – The Battle Belongs to the Lord</a:t>
            </a:r>
          </a:p>
        </p:txBody>
      </p:sp>
    </p:spTree>
    <p:extLst>
      <p:ext uri="{BB962C8B-B14F-4D97-AF65-F5344CB8AC3E}">
        <p14:creationId xmlns:p14="http://schemas.microsoft.com/office/powerpoint/2010/main" val="22476448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1035580"/>
            <a:ext cx="9144000" cy="3264364"/>
          </a:xfrm>
        </p:spPr>
        <p:txBody>
          <a:bodyPr/>
          <a:lstStyle/>
          <a:p>
            <a:pPr algn="ctr"/>
            <a:r>
              <a:rPr lang="en-US" sz="3733" dirty="0"/>
              <a:t>When the power of darkness </a:t>
            </a:r>
            <a:br>
              <a:rPr lang="en-US" sz="3733" dirty="0"/>
            </a:br>
            <a:r>
              <a:rPr lang="en-US" sz="3733" dirty="0"/>
              <a:t>comes in like a flood</a:t>
            </a:r>
            <a:br>
              <a:rPr lang="en-US" sz="3733" dirty="0"/>
            </a:br>
            <a:r>
              <a:rPr lang="en-US" sz="3733" dirty="0"/>
              <a:t>The battle belongs to the Lord</a:t>
            </a:r>
            <a:br>
              <a:rPr lang="en-US" sz="3733" dirty="0"/>
            </a:br>
            <a:r>
              <a:rPr lang="en-US" sz="2400" dirty="0"/>
              <a:t> </a:t>
            </a:r>
          </a:p>
          <a:p>
            <a:pPr algn="ctr"/>
            <a:r>
              <a:rPr lang="en-US" sz="3733" dirty="0"/>
              <a:t>He's raised up a standard, </a:t>
            </a:r>
            <a:br>
              <a:rPr lang="en-US" sz="3733" dirty="0"/>
            </a:br>
            <a:r>
              <a:rPr lang="en-US" sz="3733" dirty="0"/>
              <a:t>the power of His blood</a:t>
            </a:r>
            <a:br>
              <a:rPr lang="en-US" sz="3733" dirty="0"/>
            </a:br>
            <a:r>
              <a:rPr lang="en-US" sz="3733" dirty="0"/>
              <a:t>The battle belongs to the Lord</a:t>
            </a:r>
          </a:p>
          <a:p>
            <a:endParaRPr lang="en-US" sz="1467" dirty="0"/>
          </a:p>
        </p:txBody>
      </p:sp>
      <p:sp>
        <p:nvSpPr>
          <p:cNvPr id="3" name="Title 2"/>
          <p:cNvSpPr>
            <a:spLocks noGrp="1"/>
          </p:cNvSpPr>
          <p:nvPr>
            <p:ph type="title"/>
          </p:nvPr>
        </p:nvSpPr>
        <p:spPr/>
        <p:txBody>
          <a:bodyPr/>
          <a:lstStyle/>
          <a:p>
            <a:pPr algn="ctr"/>
            <a:r>
              <a:rPr lang="en-US" dirty="0"/>
              <a:t> 485 – The Battle Belongs to the Lord</a:t>
            </a:r>
          </a:p>
        </p:txBody>
      </p:sp>
    </p:spTree>
    <p:extLst>
      <p:ext uri="{BB962C8B-B14F-4D97-AF65-F5344CB8AC3E}">
        <p14:creationId xmlns:p14="http://schemas.microsoft.com/office/powerpoint/2010/main" val="9055105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555527"/>
            <a:ext cx="9144000" cy="3744417"/>
          </a:xfrm>
        </p:spPr>
        <p:txBody>
          <a:bodyPr/>
          <a:lstStyle/>
          <a:p>
            <a:pPr algn="ctr"/>
            <a:endParaRPr lang="en-US" sz="3733" dirty="0"/>
          </a:p>
          <a:p>
            <a:pPr algn="ctr"/>
            <a:r>
              <a:rPr lang="en-US" sz="3733" dirty="0"/>
              <a:t>We sing glory and honor</a:t>
            </a:r>
            <a:br>
              <a:rPr lang="en-US" sz="3733" dirty="0"/>
            </a:br>
            <a:r>
              <a:rPr lang="en-US" sz="3733" dirty="0"/>
              <a:t>Power and strength to the Lord</a:t>
            </a:r>
          </a:p>
          <a:p>
            <a:pPr algn="ctr"/>
            <a:endParaRPr lang="en-US" sz="3733" dirty="0"/>
          </a:p>
          <a:p>
            <a:pPr algn="ctr"/>
            <a:r>
              <a:rPr lang="en-US" sz="3733" dirty="0"/>
              <a:t>We sing glory and honor</a:t>
            </a:r>
            <a:br>
              <a:rPr lang="en-US" sz="3733" dirty="0"/>
            </a:br>
            <a:r>
              <a:rPr lang="en-US" sz="3733" dirty="0"/>
              <a:t>Power and strength to the Lord</a:t>
            </a:r>
          </a:p>
          <a:p>
            <a:endParaRPr lang="en-US" sz="1467" dirty="0"/>
          </a:p>
        </p:txBody>
      </p:sp>
      <p:sp>
        <p:nvSpPr>
          <p:cNvPr id="3" name="Title 2"/>
          <p:cNvSpPr>
            <a:spLocks noGrp="1"/>
          </p:cNvSpPr>
          <p:nvPr>
            <p:ph type="title"/>
          </p:nvPr>
        </p:nvSpPr>
        <p:spPr/>
        <p:txBody>
          <a:bodyPr/>
          <a:lstStyle/>
          <a:p>
            <a:pPr algn="ctr"/>
            <a:r>
              <a:rPr lang="en-US" dirty="0"/>
              <a:t> 485 – The Battle Belongs to the Lord</a:t>
            </a:r>
          </a:p>
        </p:txBody>
      </p:sp>
    </p:spTree>
    <p:extLst>
      <p:ext uri="{BB962C8B-B14F-4D97-AF65-F5344CB8AC3E}">
        <p14:creationId xmlns:p14="http://schemas.microsoft.com/office/powerpoint/2010/main" val="731077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19672" y="1"/>
            <a:ext cx="7524328" cy="5143500"/>
          </a:xfrm>
        </p:spPr>
        <p:txBody>
          <a:bodyPr/>
          <a:lstStyle/>
          <a:p>
            <a:pPr algn="ctr"/>
            <a:br>
              <a:rPr lang="en-US" altLang="ko-KR" dirty="0"/>
            </a:br>
            <a:br>
              <a:rPr lang="en-US" altLang="ko-KR" dirty="0"/>
            </a:br>
            <a:r>
              <a:rPr lang="en-US" altLang="ko-KR" dirty="0"/>
              <a:t>Holy is Our Lord God Almighty</a:t>
            </a:r>
            <a:br>
              <a:rPr lang="en-US" altLang="ko-KR" dirty="0"/>
            </a:br>
            <a:br>
              <a:rPr lang="en-US" altLang="ko-KR" dirty="0"/>
            </a:br>
            <a:r>
              <a:rPr lang="en-US" altLang="en-US" sz="1800" b="0" dirty="0">
                <a:solidFill>
                  <a:srgbClr val="000000"/>
                </a:solidFill>
                <a:latin typeface="Times New Roman" panose="02020603050405020304" pitchFamily="18" charset="0"/>
                <a:ea typeface="Times New Roman" panose="02020603050405020304" pitchFamily="18" charset="0"/>
                <a:cs typeface="Geneva" pitchFamily="-128" charset="-128"/>
              </a:rPr>
              <a:t>Copyright © 2006 Belden Street Music Publishing / ASCAP.</a:t>
            </a:r>
            <a:br>
              <a:rPr lang="en-US" altLang="en-US" sz="3200" b="0" dirty="0">
                <a:solidFill>
                  <a:srgbClr val="000000"/>
                </a:solidFill>
                <a:latin typeface="Geneva" pitchFamily="-128" charset="-128"/>
                <a:ea typeface="Times New Roman" panose="02020603050405020304" pitchFamily="18" charset="0"/>
                <a:cs typeface="Geneva" pitchFamily="-128" charset="-128"/>
              </a:rPr>
            </a:br>
            <a:r>
              <a:rPr lang="en-US" altLang="en-US" sz="1800" b="0" dirty="0">
                <a:solidFill>
                  <a:srgbClr val="000000"/>
                </a:solidFill>
                <a:latin typeface="Times New Roman" panose="02020603050405020304" pitchFamily="18" charset="0"/>
                <a:ea typeface="Times New Roman" panose="02020603050405020304" pitchFamily="18" charset="0"/>
                <a:cs typeface="Geneva" pitchFamily="-128" charset="-128"/>
              </a:rPr>
              <a:t>All rights reserved.  Used by permission. </a:t>
            </a:r>
            <a:br>
              <a:rPr lang="en-US" altLang="en-US" sz="3200" b="0" dirty="0">
                <a:solidFill>
                  <a:srgbClr val="000000"/>
                </a:solidFill>
                <a:latin typeface="Geneva" pitchFamily="-128" charset="-128"/>
                <a:ea typeface="Times New Roman" panose="02020603050405020304" pitchFamily="18" charset="0"/>
                <a:cs typeface="Geneva" pitchFamily="-128" charset="-128"/>
              </a:rPr>
            </a:br>
            <a:r>
              <a:rPr lang="en-US" altLang="en-US" sz="1800" b="0" dirty="0">
                <a:solidFill>
                  <a:srgbClr val="000000"/>
                </a:solidFill>
                <a:latin typeface="Times New Roman" panose="02020603050405020304" pitchFamily="18" charset="0"/>
                <a:ea typeface="Times New Roman" panose="02020603050405020304" pitchFamily="18" charset="0"/>
                <a:cs typeface="Geneva" pitchFamily="-128" charset="-128"/>
              </a:rPr>
              <a:t>Published by Worship Today Music Service</a:t>
            </a:r>
            <a:br>
              <a:rPr lang="en-US" altLang="en-US" sz="5400" dirty="0">
                <a:solidFill>
                  <a:srgbClr val="000000"/>
                </a:solidFill>
                <a:latin typeface="Geneva" pitchFamily="-128" charset="-128"/>
                <a:ea typeface="Times New Roman" panose="02020603050405020304" pitchFamily="18" charset="0"/>
                <a:cs typeface="Geneva" pitchFamily="-128" charset="-128"/>
              </a:rPr>
            </a:br>
            <a:br>
              <a:rPr lang="en-US" altLang="ko-KR" dirty="0"/>
            </a:br>
            <a:r>
              <a:rPr lang="en-US" altLang="ko-KR" sz="2400" dirty="0"/>
              <a:t>CCLI License #1510861</a:t>
            </a:r>
            <a:endParaRPr lang="ko-KR" altLang="en-US" sz="2400" dirty="0"/>
          </a:p>
        </p:txBody>
      </p:sp>
    </p:spTree>
    <p:extLst>
      <p:ext uri="{BB962C8B-B14F-4D97-AF65-F5344CB8AC3E}">
        <p14:creationId xmlns:p14="http://schemas.microsoft.com/office/powerpoint/2010/main" val="709962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5779" y="1"/>
            <a:ext cx="7112443" cy="5143500"/>
          </a:xfrm>
          <a:prstGeom prst="rect">
            <a:avLst/>
          </a:prstGeom>
          <a:solidFill>
            <a:srgbClr val="506B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print">
            <a:extLst>
              <a:ext uri="{28A0092B-C50C-407E-A947-70E740481C1C}">
                <a14:useLocalDpi xmlns:a14="http://schemas.microsoft.com/office/drawing/2010/main" val="0"/>
              </a:ext>
            </a:extLst>
          </a:blip>
          <a:stretch>
            <a:fillRect/>
          </a:stretch>
        </p:blipFill>
        <p:spPr>
          <a:xfrm>
            <a:off x="0" y="1"/>
            <a:ext cx="9144000" cy="5143500"/>
          </a:xfrm>
          <a:prstGeom prst="rect">
            <a:avLst/>
          </a:prstGeom>
        </p:spPr>
      </p:pic>
      <p:sp>
        <p:nvSpPr>
          <p:cNvPr id="11" name="Freeform: Shape 10">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8365" y="1"/>
            <a:ext cx="5878287" cy="51435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1" descr="A close up of a sign&#10;&#10;Description generated with very high confidence">
            <a:extLst>
              <a:ext uri="{FF2B5EF4-FFF2-40B4-BE49-F238E27FC236}">
                <a16:creationId xmlns:a16="http://schemas.microsoft.com/office/drawing/2014/main" id="{23D65F0C-59B6-4AB2-80FB-3EF75E263C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7799" y="882595"/>
            <a:ext cx="3095583" cy="3411111"/>
          </a:xfrm>
          <a:prstGeom prst="rect">
            <a:avLst/>
          </a:prstGeom>
        </p:spPr>
      </p:pic>
    </p:spTree>
    <p:extLst>
      <p:ext uri="{BB962C8B-B14F-4D97-AF65-F5344CB8AC3E}">
        <p14:creationId xmlns:p14="http://schemas.microsoft.com/office/powerpoint/2010/main" val="2225883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a:extLst>
              <a:ext uri="{FF2B5EF4-FFF2-40B4-BE49-F238E27FC236}">
                <a16:creationId xmlns:a16="http://schemas.microsoft.com/office/drawing/2014/main" id="{E0004D6B-90DD-4378-B853-DA38F6EEC5F2}"/>
              </a:ext>
            </a:extLst>
          </p:cNvPr>
          <p:cNvSpPr txBox="1">
            <a:spLocks noChangeArrowheads="1"/>
          </p:cNvSpPr>
          <p:nvPr/>
        </p:nvSpPr>
        <p:spPr bwMode="auto">
          <a:xfrm>
            <a:off x="107504" y="1140589"/>
            <a:ext cx="892899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n-US" altLang="en-US" sz="3600" b="1" dirty="0">
                <a:latin typeface="Arial" panose="020B0604020202020204" pitchFamily="34" charset="0"/>
              </a:rPr>
              <a:t>Holy, holy!</a:t>
            </a:r>
          </a:p>
          <a:p>
            <a:pPr algn="ctr">
              <a:spcBef>
                <a:spcPct val="0"/>
              </a:spcBef>
              <a:buClrTx/>
              <a:buSzTx/>
              <a:buFontTx/>
              <a:buNone/>
            </a:pPr>
            <a:r>
              <a:rPr lang="en-US" altLang="en-US" sz="3600" b="1" dirty="0">
                <a:latin typeface="Arial" panose="020B0604020202020204" pitchFamily="34" charset="0"/>
              </a:rPr>
              <a:t>Holy, holy is our Lord, God, Almighty!</a:t>
            </a:r>
          </a:p>
          <a:p>
            <a:pPr algn="ctr">
              <a:spcBef>
                <a:spcPct val="0"/>
              </a:spcBef>
              <a:buClrTx/>
              <a:buSzTx/>
              <a:buFontTx/>
              <a:buNone/>
            </a:pPr>
            <a:endParaRPr lang="en-US" altLang="en-US" sz="3600" b="1" dirty="0">
              <a:latin typeface="Arial" panose="020B0604020202020204" pitchFamily="34" charset="0"/>
            </a:endParaRPr>
          </a:p>
          <a:p>
            <a:pPr algn="ctr">
              <a:spcBef>
                <a:spcPct val="0"/>
              </a:spcBef>
              <a:buClrTx/>
              <a:buSzTx/>
              <a:buFontTx/>
              <a:buNone/>
            </a:pPr>
            <a:r>
              <a:rPr lang="en-US" altLang="en-US" sz="3600" b="1" dirty="0">
                <a:latin typeface="Arial" panose="020B0604020202020204" pitchFamily="34" charset="0"/>
              </a:rPr>
              <a:t>Holy, holy!</a:t>
            </a:r>
          </a:p>
          <a:p>
            <a:pPr algn="ctr">
              <a:spcBef>
                <a:spcPct val="0"/>
              </a:spcBef>
              <a:buClrTx/>
              <a:buSzTx/>
              <a:buFontTx/>
              <a:buNone/>
            </a:pPr>
            <a:r>
              <a:rPr lang="en-US" altLang="en-US" sz="3600" b="1" dirty="0">
                <a:latin typeface="Arial" panose="020B0604020202020204" pitchFamily="34" charset="0"/>
              </a:rPr>
              <a:t>Holy, holy is our Lord, God, Almighty!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a:extLst>
              <a:ext uri="{FF2B5EF4-FFF2-40B4-BE49-F238E27FC236}">
                <a16:creationId xmlns:a16="http://schemas.microsoft.com/office/drawing/2014/main" id="{4E875BA6-5A43-4F5F-AE15-C153DB034739}"/>
              </a:ext>
            </a:extLst>
          </p:cNvPr>
          <p:cNvSpPr>
            <a:spLocks noChangeArrowheads="1"/>
          </p:cNvSpPr>
          <p:nvPr/>
        </p:nvSpPr>
        <p:spPr bwMode="auto">
          <a:xfrm>
            <a:off x="143508" y="1294478"/>
            <a:ext cx="8856984"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n-US" altLang="en-US" sz="4000" b="1" dirty="0">
                <a:latin typeface="Arial" panose="020B0604020202020204" pitchFamily="34" charset="0"/>
              </a:rPr>
              <a:t>All creation sings a song of praise,</a:t>
            </a:r>
          </a:p>
          <a:p>
            <a:pPr algn="ctr">
              <a:spcBef>
                <a:spcPct val="0"/>
              </a:spcBef>
              <a:buClrTx/>
              <a:buSzTx/>
              <a:buFontTx/>
              <a:buNone/>
            </a:pPr>
            <a:r>
              <a:rPr lang="en-US" altLang="en-US" sz="4000" b="1" dirty="0">
                <a:latin typeface="Arial" panose="020B0604020202020204" pitchFamily="34" charset="0"/>
              </a:rPr>
              <a:t>As we bow before your throne!</a:t>
            </a:r>
          </a:p>
          <a:p>
            <a:pPr algn="ctr">
              <a:spcBef>
                <a:spcPct val="0"/>
              </a:spcBef>
              <a:buClrTx/>
              <a:buSzTx/>
              <a:buFontTx/>
              <a:buNone/>
            </a:pPr>
            <a:r>
              <a:rPr lang="en-US" altLang="en-US" sz="4000" b="1" dirty="0">
                <a:latin typeface="Arial" panose="020B0604020202020204" pitchFamily="34" charset="0"/>
              </a:rPr>
              <a:t>All creation glorifies the King!</a:t>
            </a:r>
          </a:p>
          <a:p>
            <a:pPr algn="ctr">
              <a:spcBef>
                <a:spcPct val="0"/>
              </a:spcBef>
              <a:buClrTx/>
              <a:buSzTx/>
              <a:buFontTx/>
              <a:buNone/>
            </a:pPr>
            <a:r>
              <a:rPr lang="en-US" altLang="en-US" sz="4000" b="1" dirty="0">
                <a:latin typeface="Arial" panose="020B0604020202020204" pitchFamily="34" charset="0"/>
              </a:rPr>
              <a:t>Holy, holy! Holy, holy! Holy, holy!</a:t>
            </a:r>
            <a:endParaRPr lang="en-US" altLang="en-US" sz="4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otalTime>1600</TotalTime>
  <Words>2569</Words>
  <Application>Microsoft Office PowerPoint</Application>
  <PresentationFormat>On-screen Show (16:9)</PresentationFormat>
  <Paragraphs>249</Paragraphs>
  <Slides>70</Slides>
  <Notes>0</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70</vt:i4>
      </vt:variant>
    </vt:vector>
  </HeadingPairs>
  <TitlesOfParts>
    <vt:vector size="84" baseType="lpstr">
      <vt:lpstr>Geneva</vt:lpstr>
      <vt:lpstr>Malgun Gothic</vt:lpstr>
      <vt:lpstr>akagi_probook</vt:lpstr>
      <vt:lpstr>Arial</vt:lpstr>
      <vt:lpstr>Arial Rounded MT Bold</vt:lpstr>
      <vt:lpstr>Brush Script MT</vt:lpstr>
      <vt:lpstr>Calibri</vt:lpstr>
      <vt:lpstr>Constantia</vt:lpstr>
      <vt:lpstr>Times New Roman</vt:lpstr>
      <vt:lpstr>Trebuchet MS</vt:lpstr>
      <vt:lpstr>Office Theme</vt:lpstr>
      <vt:lpstr>Custom Design</vt:lpstr>
      <vt:lpstr>1_Office Theme</vt:lpstr>
      <vt:lpstr>Berlin</vt:lpstr>
      <vt:lpstr>PowerPoint Presentation</vt:lpstr>
      <vt:lpstr>Hymn 25  Immortal, Invisible  Text: Walter Chalmers Smith Music: Traditional Welsh Hymn melody from John Roberts’ Cnaidau y Cyssegr, 1839   Published In: Fettke, Tom, and Ken Barker, editors.  The Hymnal for Worship and Celebration. World Music, 1986  CCLI License #1510861 </vt:lpstr>
      <vt:lpstr> 25 – Immortal, Invisible</vt:lpstr>
      <vt:lpstr> 25 – Immortal, Invisible</vt:lpstr>
      <vt:lpstr> 25 – Immortal, Invisible</vt:lpstr>
      <vt:lpstr> 25 – Immortal, Invisible</vt:lpstr>
      <vt:lpstr>  Holy is Our Lord God Almighty  Copyright © 2006 Belden Street Music Publishing / ASCAP. All rights reserved.  Used by permission.  Published by Worship Today Music Service  CCLI License #1510861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 270  Wonderful Words of Life  Text and Music: Philip P. Bliss  Published In: Fettke, Tom, and Ken Barker, editors.  The Hymnal for Worship and Celebration. World Music, 1986.  CCLI License #1510861</vt:lpstr>
      <vt:lpstr> 270 – Wonderful Words of Life</vt:lpstr>
      <vt:lpstr> 270 – Wonderful Words of Life</vt:lpstr>
      <vt:lpstr> 270 – Wonderful Words of Life</vt:lpstr>
      <vt:lpstr> 270 – Wonderful Words of Life</vt:lpstr>
      <vt:lpstr> 270 – Wonderful Words of Life</vt:lpstr>
      <vt:lpstr> 270 – Wonderful Words of Life</vt:lpstr>
      <vt:lpstr>Hymn 408   Have Faith in God  Text and Music:  B.B. McKinney © 1934.  Renewal 1962 Broadan Press.  All rights reserved.  Used by Permission.    Published In: Fettke, Tom, and Ken Barker, editors.  The Hymnal for Worship and Celebration. World Music, 1986.  CCLI License #1510861</vt:lpstr>
      <vt:lpstr> 408 - Have Faith in God</vt:lpstr>
      <vt:lpstr> 408 - Have Faith in God</vt:lpstr>
      <vt:lpstr> 408 - Have Faith in God</vt:lpstr>
      <vt:lpstr> 408 - Have Faith in God</vt:lpstr>
      <vt:lpstr> 408 - Have Faith in God</vt:lpstr>
      <vt:lpstr> 408 - Have Faith in God</vt:lpstr>
      <vt:lpstr> 408 - Have Faith in God</vt:lpstr>
      <vt:lpstr> 408 - Have Faith in God</vt:lpstr>
      <vt:lpstr>PowerPoint Presentation</vt:lpstr>
      <vt:lpstr>PowerPoint Presentation</vt:lpstr>
      <vt:lpstr>PowerPoint Presentation</vt:lpstr>
      <vt:lpstr>“…That You Might Believe</vt:lpstr>
      <vt:lpstr>PowerPoint Presentation</vt:lpstr>
      <vt:lpstr>Introduction:</vt:lpstr>
      <vt:lpstr>Introduction:</vt:lpstr>
      <vt:lpstr>Introduction:</vt:lpstr>
      <vt:lpstr>Introduction:</vt:lpstr>
      <vt:lpstr>Introduction:</vt:lpstr>
      <vt:lpstr>In the Garden:</vt:lpstr>
      <vt:lpstr>In the Garden:</vt:lpstr>
      <vt:lpstr>In the Garden:</vt:lpstr>
      <vt:lpstr>Jesus A Man of Prayer</vt:lpstr>
      <vt:lpstr>Jesus A Man of Prayer</vt:lpstr>
      <vt:lpstr>Jesus A Man of Prayer</vt:lpstr>
      <vt:lpstr>Jesus A Man of Courage</vt:lpstr>
      <vt:lpstr>Jesus Knew</vt:lpstr>
      <vt:lpstr>Jesus Knew</vt:lpstr>
      <vt:lpstr>Jesus Knew</vt:lpstr>
      <vt:lpstr>Jesus Knew</vt:lpstr>
      <vt:lpstr>Jesus Communicated His Deity</vt:lpstr>
      <vt:lpstr>Jesus Communicated His Deity</vt:lpstr>
      <vt:lpstr>Jesus Communicated His Deity</vt:lpstr>
      <vt:lpstr>Jesus Demonstrated Authority</vt:lpstr>
      <vt:lpstr>Jesus Man of Compassion</vt:lpstr>
      <vt:lpstr>Jesus, A Man of Submission</vt:lpstr>
      <vt:lpstr>Jesus, A Man of Submission</vt:lpstr>
      <vt:lpstr>Jesus, A Man of Submission</vt:lpstr>
      <vt:lpstr>Jesus a Man of Submission </vt:lpstr>
      <vt:lpstr>Jesus a Man of Submission </vt:lpstr>
      <vt:lpstr>PowerPoint Presentation</vt:lpstr>
      <vt:lpstr>Hymn 485   The Battle Belongs to the Lord  Text and Music:  Jamie Owens-Collins Arranged by: Robert F. Douglas   Published In: Fettke, Tom, and Ken Barker, editors.  The Hymnal for Worship and Celebration. World Music, 1986.  CCLI License #1510861</vt:lpstr>
      <vt:lpstr> 485 – The Battle Belongs to the Lord</vt:lpstr>
      <vt:lpstr> 485 – The Battle Belongs to the Lord</vt:lpstr>
      <vt:lpstr> 485 – The Battle Belongs to the Lord</vt:lpstr>
      <vt:lpstr> 485 – The Battle Belongs to the Lord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Allison Touchstone</dc:creator>
  <cp:lastModifiedBy>kbcadmin</cp:lastModifiedBy>
  <cp:revision>20</cp:revision>
  <dcterms:created xsi:type="dcterms:W3CDTF">2020-05-02T03:54:43Z</dcterms:created>
  <dcterms:modified xsi:type="dcterms:W3CDTF">2020-05-24T16:24:07Z</dcterms:modified>
</cp:coreProperties>
</file>