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9" r:id="rId3"/>
    <p:sldId id="258" r:id="rId4"/>
    <p:sldId id="271" r:id="rId5"/>
    <p:sldId id="270" r:id="rId6"/>
    <p:sldId id="272" r:id="rId7"/>
    <p:sldId id="273" r:id="rId8"/>
    <p:sldId id="267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6A2FA3-524C-4BEE-B6C0-839E9C300972}" v="850" dt="2021-09-26T13:53:27.9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by Truax" userId="bf75d2c400ba1cfd" providerId="LiveId" clId="{CE6A2FA3-524C-4BEE-B6C0-839E9C300972}"/>
    <pc:docChg chg="custSel addSld delSld modSld sldOrd delMainMaster">
      <pc:chgData name="Bobby Truax" userId="bf75d2c400ba1cfd" providerId="LiveId" clId="{CE6A2FA3-524C-4BEE-B6C0-839E9C300972}" dt="2021-09-26T13:53:27.959" v="947" actId="20577"/>
      <pc:docMkLst>
        <pc:docMk/>
      </pc:docMkLst>
      <pc:sldChg chg="new del">
        <pc:chgData name="Bobby Truax" userId="bf75d2c400ba1cfd" providerId="LiveId" clId="{CE6A2FA3-524C-4BEE-B6C0-839E9C300972}" dt="2021-09-26T07:04:30.849" v="2" actId="47"/>
        <pc:sldMkLst>
          <pc:docMk/>
          <pc:sldMk cId="4254285255" sldId="256"/>
        </pc:sldMkLst>
      </pc:sldChg>
      <pc:sldChg chg="modSp add mod">
        <pc:chgData name="Bobby Truax" userId="bf75d2c400ba1cfd" providerId="LiveId" clId="{CE6A2FA3-524C-4BEE-B6C0-839E9C300972}" dt="2021-09-26T07:04:48.708" v="24" actId="20577"/>
        <pc:sldMkLst>
          <pc:docMk/>
          <pc:sldMk cId="2411159180" sldId="257"/>
        </pc:sldMkLst>
        <pc:spChg chg="mod">
          <ac:chgData name="Bobby Truax" userId="bf75d2c400ba1cfd" providerId="LiveId" clId="{CE6A2FA3-524C-4BEE-B6C0-839E9C300972}" dt="2021-09-26T07:04:35.882" v="4" actId="20577"/>
          <ac:spMkLst>
            <pc:docMk/>
            <pc:sldMk cId="2411159180" sldId="257"/>
            <ac:spMk id="2" creationId="{00000000-0000-0000-0000-000000000000}"/>
          </ac:spMkLst>
        </pc:spChg>
        <pc:spChg chg="mod">
          <ac:chgData name="Bobby Truax" userId="bf75d2c400ba1cfd" providerId="LiveId" clId="{CE6A2FA3-524C-4BEE-B6C0-839E9C300972}" dt="2021-09-26T07:04:48.708" v="24" actId="20577"/>
          <ac:spMkLst>
            <pc:docMk/>
            <pc:sldMk cId="2411159180" sldId="257"/>
            <ac:spMk id="3" creationId="{00000000-0000-0000-0000-000000000000}"/>
          </ac:spMkLst>
        </pc:spChg>
      </pc:sldChg>
      <pc:sldChg chg="modSp add mod modAnim">
        <pc:chgData name="Bobby Truax" userId="bf75d2c400ba1cfd" providerId="LiveId" clId="{CE6A2FA3-524C-4BEE-B6C0-839E9C300972}" dt="2021-09-26T13:50:57.614" v="929" actId="20577"/>
        <pc:sldMkLst>
          <pc:docMk/>
          <pc:sldMk cId="1625062745" sldId="258"/>
        </pc:sldMkLst>
        <pc:spChg chg="mod">
          <ac:chgData name="Bobby Truax" userId="bf75d2c400ba1cfd" providerId="LiveId" clId="{CE6A2FA3-524C-4BEE-B6C0-839E9C300972}" dt="2021-09-26T07:14:44.658" v="68" actId="255"/>
          <ac:spMkLst>
            <pc:docMk/>
            <pc:sldMk cId="1625062745" sldId="258"/>
            <ac:spMk id="2" creationId="{00000000-0000-0000-0000-000000000000}"/>
          </ac:spMkLst>
        </pc:spChg>
        <pc:spChg chg="mod">
          <ac:chgData name="Bobby Truax" userId="bf75d2c400ba1cfd" providerId="LiveId" clId="{CE6A2FA3-524C-4BEE-B6C0-839E9C300972}" dt="2021-09-26T13:50:57.614" v="929" actId="20577"/>
          <ac:spMkLst>
            <pc:docMk/>
            <pc:sldMk cId="1625062745" sldId="258"/>
            <ac:spMk id="3" creationId="{00000000-0000-0000-0000-000000000000}"/>
          </ac:spMkLst>
        </pc:spChg>
      </pc:sldChg>
      <pc:sldChg chg="add del">
        <pc:chgData name="Bobby Truax" userId="bf75d2c400ba1cfd" providerId="LiveId" clId="{CE6A2FA3-524C-4BEE-B6C0-839E9C300972}" dt="2021-09-26T07:36:55.817" v="868" actId="47"/>
        <pc:sldMkLst>
          <pc:docMk/>
          <pc:sldMk cId="1356491969" sldId="259"/>
        </pc:sldMkLst>
      </pc:sldChg>
      <pc:sldChg chg="add del">
        <pc:chgData name="Bobby Truax" userId="bf75d2c400ba1cfd" providerId="LiveId" clId="{CE6A2FA3-524C-4BEE-B6C0-839E9C300972}" dt="2021-09-26T07:36:55.817" v="868" actId="47"/>
        <pc:sldMkLst>
          <pc:docMk/>
          <pc:sldMk cId="604704284" sldId="265"/>
        </pc:sldMkLst>
      </pc:sldChg>
      <pc:sldChg chg="add del">
        <pc:chgData name="Bobby Truax" userId="bf75d2c400ba1cfd" providerId="LiveId" clId="{CE6A2FA3-524C-4BEE-B6C0-839E9C300972}" dt="2021-09-26T07:36:55.817" v="868" actId="47"/>
        <pc:sldMkLst>
          <pc:docMk/>
          <pc:sldMk cId="800136115" sldId="266"/>
        </pc:sldMkLst>
      </pc:sldChg>
      <pc:sldChg chg="modSp add mod modAnim">
        <pc:chgData name="Bobby Truax" userId="bf75d2c400ba1cfd" providerId="LiveId" clId="{CE6A2FA3-524C-4BEE-B6C0-839E9C300972}" dt="2021-09-26T07:34:26.391" v="800" actId="6549"/>
        <pc:sldMkLst>
          <pc:docMk/>
          <pc:sldMk cId="2397236954" sldId="267"/>
        </pc:sldMkLst>
        <pc:spChg chg="mod">
          <ac:chgData name="Bobby Truax" userId="bf75d2c400ba1cfd" providerId="LiveId" clId="{CE6A2FA3-524C-4BEE-B6C0-839E9C300972}" dt="2021-09-26T07:32:29.477" v="590" actId="20577"/>
          <ac:spMkLst>
            <pc:docMk/>
            <pc:sldMk cId="2397236954" sldId="267"/>
            <ac:spMk id="2" creationId="{00000000-0000-0000-0000-000000000000}"/>
          </ac:spMkLst>
        </pc:spChg>
        <pc:spChg chg="mod">
          <ac:chgData name="Bobby Truax" userId="bf75d2c400ba1cfd" providerId="LiveId" clId="{CE6A2FA3-524C-4BEE-B6C0-839E9C300972}" dt="2021-09-26T07:34:26.391" v="800" actId="6549"/>
          <ac:spMkLst>
            <pc:docMk/>
            <pc:sldMk cId="2397236954" sldId="267"/>
            <ac:spMk id="3" creationId="{00000000-0000-0000-0000-000000000000}"/>
          </ac:spMkLst>
        </pc:spChg>
      </pc:sldChg>
      <pc:sldChg chg="add del">
        <pc:chgData name="Bobby Truax" userId="bf75d2c400ba1cfd" providerId="LiveId" clId="{CE6A2FA3-524C-4BEE-B6C0-839E9C300972}" dt="2021-09-26T07:36:55.817" v="868" actId="47"/>
        <pc:sldMkLst>
          <pc:docMk/>
          <pc:sldMk cId="1434904287" sldId="268"/>
        </pc:sldMkLst>
      </pc:sldChg>
      <pc:sldChg chg="addSp delSp modSp new mod ord">
        <pc:chgData name="Bobby Truax" userId="bf75d2c400ba1cfd" providerId="LiveId" clId="{CE6A2FA3-524C-4BEE-B6C0-839E9C300972}" dt="2021-09-26T13:49:50.801" v="902"/>
        <pc:sldMkLst>
          <pc:docMk/>
          <pc:sldMk cId="3403518719" sldId="269"/>
        </pc:sldMkLst>
        <pc:spChg chg="del">
          <ac:chgData name="Bobby Truax" userId="bf75d2c400ba1cfd" providerId="LiveId" clId="{CE6A2FA3-524C-4BEE-B6C0-839E9C300972}" dt="2021-09-26T07:09:56.993" v="26" actId="931"/>
          <ac:spMkLst>
            <pc:docMk/>
            <pc:sldMk cId="3403518719" sldId="269"/>
            <ac:spMk id="3" creationId="{9775C104-0596-41A6-A8F4-C4B3EA0CAD89}"/>
          </ac:spMkLst>
        </pc:spChg>
        <pc:picChg chg="add mod ord">
          <ac:chgData name="Bobby Truax" userId="bf75d2c400ba1cfd" providerId="LiveId" clId="{CE6A2FA3-524C-4BEE-B6C0-839E9C300972}" dt="2021-09-26T07:11:16.067" v="35" actId="14100"/>
          <ac:picMkLst>
            <pc:docMk/>
            <pc:sldMk cId="3403518719" sldId="269"/>
            <ac:picMk id="5" creationId="{A033DB57-66F5-4E49-BE8D-7CD14692E2B3}"/>
          </ac:picMkLst>
        </pc:picChg>
        <pc:picChg chg="add mod">
          <ac:chgData name="Bobby Truax" userId="bf75d2c400ba1cfd" providerId="LiveId" clId="{CE6A2FA3-524C-4BEE-B6C0-839E9C300972}" dt="2021-09-26T07:10:32.498" v="32" actId="14100"/>
          <ac:picMkLst>
            <pc:docMk/>
            <pc:sldMk cId="3403518719" sldId="269"/>
            <ac:picMk id="7" creationId="{704CE3C7-89FE-4D85-AD4C-92AE87249F77}"/>
          </ac:picMkLst>
        </pc:picChg>
      </pc:sldChg>
      <pc:sldChg chg="addSp delSp modSp new mod ord">
        <pc:chgData name="Bobby Truax" userId="bf75d2c400ba1cfd" providerId="LiveId" clId="{CE6A2FA3-524C-4BEE-B6C0-839E9C300972}" dt="2021-09-26T13:51:47.153" v="932" actId="14100"/>
        <pc:sldMkLst>
          <pc:docMk/>
          <pc:sldMk cId="1148799092" sldId="270"/>
        </pc:sldMkLst>
        <pc:spChg chg="del">
          <ac:chgData name="Bobby Truax" userId="bf75d2c400ba1cfd" providerId="LiveId" clId="{CE6A2FA3-524C-4BEE-B6C0-839E9C300972}" dt="2021-09-26T07:15:34.527" v="74" actId="931"/>
          <ac:spMkLst>
            <pc:docMk/>
            <pc:sldMk cId="1148799092" sldId="270"/>
            <ac:spMk id="3" creationId="{83AF17A1-F30B-4DC4-B9AA-6C1CA163DF01}"/>
          </ac:spMkLst>
        </pc:spChg>
        <pc:picChg chg="add mod">
          <ac:chgData name="Bobby Truax" userId="bf75d2c400ba1cfd" providerId="LiveId" clId="{CE6A2FA3-524C-4BEE-B6C0-839E9C300972}" dt="2021-09-26T13:51:47.153" v="932" actId="14100"/>
          <ac:picMkLst>
            <pc:docMk/>
            <pc:sldMk cId="1148799092" sldId="270"/>
            <ac:picMk id="5" creationId="{73F73528-5AA1-4057-B255-FC9AF14CD93E}"/>
          </ac:picMkLst>
        </pc:picChg>
      </pc:sldChg>
      <pc:sldChg chg="modSp add modAnim">
        <pc:chgData name="Bobby Truax" userId="bf75d2c400ba1cfd" providerId="LiveId" clId="{CE6A2FA3-524C-4BEE-B6C0-839E9C300972}" dt="2021-09-26T07:19:39.087" v="215" actId="20577"/>
        <pc:sldMkLst>
          <pc:docMk/>
          <pc:sldMk cId="171978177" sldId="271"/>
        </pc:sldMkLst>
        <pc:spChg chg="mod">
          <ac:chgData name="Bobby Truax" userId="bf75d2c400ba1cfd" providerId="LiveId" clId="{CE6A2FA3-524C-4BEE-B6C0-839E9C300972}" dt="2021-09-26T07:19:39.087" v="215" actId="20577"/>
          <ac:spMkLst>
            <pc:docMk/>
            <pc:sldMk cId="171978177" sldId="271"/>
            <ac:spMk id="3" creationId="{00000000-0000-0000-0000-000000000000}"/>
          </ac:spMkLst>
        </pc:spChg>
      </pc:sldChg>
      <pc:sldChg chg="modSp add modAnim">
        <pc:chgData name="Bobby Truax" userId="bf75d2c400ba1cfd" providerId="LiveId" clId="{CE6A2FA3-524C-4BEE-B6C0-839E9C300972}" dt="2021-09-26T13:52:30.639" v="933" actId="115"/>
        <pc:sldMkLst>
          <pc:docMk/>
          <pc:sldMk cId="2493281995" sldId="272"/>
        </pc:sldMkLst>
        <pc:spChg chg="mod">
          <ac:chgData name="Bobby Truax" userId="bf75d2c400ba1cfd" providerId="LiveId" clId="{CE6A2FA3-524C-4BEE-B6C0-839E9C300972}" dt="2021-09-26T13:52:30.639" v="933" actId="115"/>
          <ac:spMkLst>
            <pc:docMk/>
            <pc:sldMk cId="2493281995" sldId="272"/>
            <ac:spMk id="3" creationId="{00000000-0000-0000-0000-000000000000}"/>
          </ac:spMkLst>
        </pc:spChg>
      </pc:sldChg>
      <pc:sldChg chg="modSp add mod modAnim">
        <pc:chgData name="Bobby Truax" userId="bf75d2c400ba1cfd" providerId="LiveId" clId="{CE6A2FA3-524C-4BEE-B6C0-839E9C300972}" dt="2021-09-26T13:53:27.959" v="947" actId="20577"/>
        <pc:sldMkLst>
          <pc:docMk/>
          <pc:sldMk cId="12856061" sldId="273"/>
        </pc:sldMkLst>
        <pc:spChg chg="mod">
          <ac:chgData name="Bobby Truax" userId="bf75d2c400ba1cfd" providerId="LiveId" clId="{CE6A2FA3-524C-4BEE-B6C0-839E9C300972}" dt="2021-09-26T13:53:27.959" v="947" actId="20577"/>
          <ac:spMkLst>
            <pc:docMk/>
            <pc:sldMk cId="12856061" sldId="273"/>
            <ac:spMk id="3" creationId="{00000000-0000-0000-0000-000000000000}"/>
          </ac:spMkLst>
        </pc:spChg>
      </pc:sldChg>
      <pc:sldChg chg="modSp add modAnim">
        <pc:chgData name="Bobby Truax" userId="bf75d2c400ba1cfd" providerId="LiveId" clId="{CE6A2FA3-524C-4BEE-B6C0-839E9C300972}" dt="2021-09-26T13:48:47.854" v="900" actId="20577"/>
        <pc:sldMkLst>
          <pc:docMk/>
          <pc:sldMk cId="2400099589" sldId="274"/>
        </pc:sldMkLst>
        <pc:spChg chg="mod">
          <ac:chgData name="Bobby Truax" userId="bf75d2c400ba1cfd" providerId="LiveId" clId="{CE6A2FA3-524C-4BEE-B6C0-839E9C300972}" dt="2021-09-26T13:48:47.854" v="900" actId="20577"/>
          <ac:spMkLst>
            <pc:docMk/>
            <pc:sldMk cId="2400099589" sldId="274"/>
            <ac:spMk id="3" creationId="{00000000-0000-0000-0000-000000000000}"/>
          </ac:spMkLst>
        </pc:spChg>
      </pc:sldChg>
      <pc:sldMasterChg chg="del delSldLayout">
        <pc:chgData name="Bobby Truax" userId="bf75d2c400ba1cfd" providerId="LiveId" clId="{CE6A2FA3-524C-4BEE-B6C0-839E9C300972}" dt="2021-09-26T07:04:30.849" v="2" actId="47"/>
        <pc:sldMasterMkLst>
          <pc:docMk/>
          <pc:sldMasterMk cId="3371228382" sldId="2147483648"/>
        </pc:sldMasterMkLst>
        <pc:sldLayoutChg chg="del">
          <pc:chgData name="Bobby Truax" userId="bf75d2c400ba1cfd" providerId="LiveId" clId="{CE6A2FA3-524C-4BEE-B6C0-839E9C300972}" dt="2021-09-26T07:04:30.849" v="2" actId="47"/>
          <pc:sldLayoutMkLst>
            <pc:docMk/>
            <pc:sldMasterMk cId="3371228382" sldId="2147483648"/>
            <pc:sldLayoutMk cId="1174120561" sldId="2147483649"/>
          </pc:sldLayoutMkLst>
        </pc:sldLayoutChg>
        <pc:sldLayoutChg chg="del">
          <pc:chgData name="Bobby Truax" userId="bf75d2c400ba1cfd" providerId="LiveId" clId="{CE6A2FA3-524C-4BEE-B6C0-839E9C300972}" dt="2021-09-26T07:04:30.849" v="2" actId="47"/>
          <pc:sldLayoutMkLst>
            <pc:docMk/>
            <pc:sldMasterMk cId="3371228382" sldId="2147483648"/>
            <pc:sldLayoutMk cId="512170037" sldId="2147483650"/>
          </pc:sldLayoutMkLst>
        </pc:sldLayoutChg>
        <pc:sldLayoutChg chg="del">
          <pc:chgData name="Bobby Truax" userId="bf75d2c400ba1cfd" providerId="LiveId" clId="{CE6A2FA3-524C-4BEE-B6C0-839E9C300972}" dt="2021-09-26T07:04:30.849" v="2" actId="47"/>
          <pc:sldLayoutMkLst>
            <pc:docMk/>
            <pc:sldMasterMk cId="3371228382" sldId="2147483648"/>
            <pc:sldLayoutMk cId="3426807444" sldId="2147483651"/>
          </pc:sldLayoutMkLst>
        </pc:sldLayoutChg>
        <pc:sldLayoutChg chg="del">
          <pc:chgData name="Bobby Truax" userId="bf75d2c400ba1cfd" providerId="LiveId" clId="{CE6A2FA3-524C-4BEE-B6C0-839E9C300972}" dt="2021-09-26T07:04:30.849" v="2" actId="47"/>
          <pc:sldLayoutMkLst>
            <pc:docMk/>
            <pc:sldMasterMk cId="3371228382" sldId="2147483648"/>
            <pc:sldLayoutMk cId="4100549974" sldId="2147483652"/>
          </pc:sldLayoutMkLst>
        </pc:sldLayoutChg>
        <pc:sldLayoutChg chg="del">
          <pc:chgData name="Bobby Truax" userId="bf75d2c400ba1cfd" providerId="LiveId" clId="{CE6A2FA3-524C-4BEE-B6C0-839E9C300972}" dt="2021-09-26T07:04:30.849" v="2" actId="47"/>
          <pc:sldLayoutMkLst>
            <pc:docMk/>
            <pc:sldMasterMk cId="3371228382" sldId="2147483648"/>
            <pc:sldLayoutMk cId="2937798812" sldId="2147483653"/>
          </pc:sldLayoutMkLst>
        </pc:sldLayoutChg>
        <pc:sldLayoutChg chg="del">
          <pc:chgData name="Bobby Truax" userId="bf75d2c400ba1cfd" providerId="LiveId" clId="{CE6A2FA3-524C-4BEE-B6C0-839E9C300972}" dt="2021-09-26T07:04:30.849" v="2" actId="47"/>
          <pc:sldLayoutMkLst>
            <pc:docMk/>
            <pc:sldMasterMk cId="3371228382" sldId="2147483648"/>
            <pc:sldLayoutMk cId="3123603163" sldId="2147483654"/>
          </pc:sldLayoutMkLst>
        </pc:sldLayoutChg>
        <pc:sldLayoutChg chg="del">
          <pc:chgData name="Bobby Truax" userId="bf75d2c400ba1cfd" providerId="LiveId" clId="{CE6A2FA3-524C-4BEE-B6C0-839E9C300972}" dt="2021-09-26T07:04:30.849" v="2" actId="47"/>
          <pc:sldLayoutMkLst>
            <pc:docMk/>
            <pc:sldMasterMk cId="3371228382" sldId="2147483648"/>
            <pc:sldLayoutMk cId="3610909624" sldId="2147483655"/>
          </pc:sldLayoutMkLst>
        </pc:sldLayoutChg>
        <pc:sldLayoutChg chg="del">
          <pc:chgData name="Bobby Truax" userId="bf75d2c400ba1cfd" providerId="LiveId" clId="{CE6A2FA3-524C-4BEE-B6C0-839E9C300972}" dt="2021-09-26T07:04:30.849" v="2" actId="47"/>
          <pc:sldLayoutMkLst>
            <pc:docMk/>
            <pc:sldMasterMk cId="3371228382" sldId="2147483648"/>
            <pc:sldLayoutMk cId="3064152773" sldId="2147483656"/>
          </pc:sldLayoutMkLst>
        </pc:sldLayoutChg>
        <pc:sldLayoutChg chg="del">
          <pc:chgData name="Bobby Truax" userId="bf75d2c400ba1cfd" providerId="LiveId" clId="{CE6A2FA3-524C-4BEE-B6C0-839E9C300972}" dt="2021-09-26T07:04:30.849" v="2" actId="47"/>
          <pc:sldLayoutMkLst>
            <pc:docMk/>
            <pc:sldMasterMk cId="3371228382" sldId="2147483648"/>
            <pc:sldLayoutMk cId="2324324911" sldId="2147483657"/>
          </pc:sldLayoutMkLst>
        </pc:sldLayoutChg>
        <pc:sldLayoutChg chg="del">
          <pc:chgData name="Bobby Truax" userId="bf75d2c400ba1cfd" providerId="LiveId" clId="{CE6A2FA3-524C-4BEE-B6C0-839E9C300972}" dt="2021-09-26T07:04:30.849" v="2" actId="47"/>
          <pc:sldLayoutMkLst>
            <pc:docMk/>
            <pc:sldMasterMk cId="3371228382" sldId="2147483648"/>
            <pc:sldLayoutMk cId="2503226154" sldId="2147483658"/>
          </pc:sldLayoutMkLst>
        </pc:sldLayoutChg>
        <pc:sldLayoutChg chg="del">
          <pc:chgData name="Bobby Truax" userId="bf75d2c400ba1cfd" providerId="LiveId" clId="{CE6A2FA3-524C-4BEE-B6C0-839E9C300972}" dt="2021-09-26T07:04:30.849" v="2" actId="47"/>
          <pc:sldLayoutMkLst>
            <pc:docMk/>
            <pc:sldMasterMk cId="3371228382" sldId="2147483648"/>
            <pc:sldLayoutMk cId="374467291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86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66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5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0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6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32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95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77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3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64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7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9C9B4-656A-426D-8060-1898A26B5C62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628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/>
              <a:t>John 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338" y="4636008"/>
            <a:ext cx="3860771" cy="1572768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Living Abundant Life</a:t>
            </a:r>
          </a:p>
        </p:txBody>
      </p:sp>
      <p:sp>
        <p:nvSpPr>
          <p:cNvPr id="45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AC7422E0-D2E5-412F-9563-AF4295483E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6" r="15417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11159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3AF66-6892-4E42-BF7D-0E9FFBF9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04CE3C7-89FE-4D85-AD4C-92AE87249F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720" y="-47134"/>
            <a:ext cx="7648280" cy="5687944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33DB57-66F5-4E49-BE8D-7CD14692E2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6048"/>
            <a:ext cx="6391373" cy="3591952"/>
          </a:xfrm>
        </p:spPr>
      </p:pic>
    </p:spTree>
    <p:extLst>
      <p:ext uri="{BB962C8B-B14F-4D97-AF65-F5344CB8AC3E}">
        <p14:creationId xmlns:p14="http://schemas.microsoft.com/office/powerpoint/2010/main" val="3403518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83807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Gate &amp;</a:t>
            </a:r>
            <a:b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Good Shepherd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71480"/>
            <a:ext cx="10515600" cy="39239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Thieves &amp; Robbers: John 9:41-10:1</a:t>
            </a:r>
          </a:p>
          <a:p>
            <a:pPr marL="0" indent="0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Jeremiah 23:1-2</a:t>
            </a:r>
          </a:p>
          <a:p>
            <a:pPr marL="0" indent="0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Jeremiah 50:6</a:t>
            </a:r>
          </a:p>
          <a:p>
            <a:pPr marL="0" indent="0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Ezekiel 34:7-10</a:t>
            </a:r>
          </a:p>
          <a:p>
            <a:pPr marL="0" indent="0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Ezekiel 34:11-12 (God will shepherd…)</a:t>
            </a:r>
          </a:p>
          <a:p>
            <a:pPr marL="0" indent="0">
              <a:buNone/>
            </a:pP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06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83807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Gate &amp;</a:t>
            </a:r>
            <a:b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Good Shepherd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71480"/>
            <a:ext cx="10515600" cy="39239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Gate: John 10:7</a:t>
            </a:r>
          </a:p>
          <a:p>
            <a:pPr marL="0" indent="0">
              <a:buNone/>
            </a:pP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7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99A4A-0A0F-444E-A65B-BD0BC63FF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3F73528-5AA1-4057-B255-FC9AF14CD9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28420"/>
            <a:ext cx="12339687" cy="9176894"/>
          </a:xfrm>
        </p:spPr>
      </p:pic>
    </p:spTree>
    <p:extLst>
      <p:ext uri="{BB962C8B-B14F-4D97-AF65-F5344CB8AC3E}">
        <p14:creationId xmlns:p14="http://schemas.microsoft.com/office/powerpoint/2010/main" val="1148799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83807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Gate &amp;</a:t>
            </a:r>
            <a:b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Good Shepherd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71480"/>
            <a:ext cx="10515600" cy="39239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Shepherd: </a:t>
            </a:r>
          </a:p>
          <a:p>
            <a:pPr marL="0" indent="0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Not </a:t>
            </a:r>
            <a:r>
              <a:rPr lang="en-US" sz="32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Agathos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Moral quality</a:t>
            </a:r>
          </a:p>
          <a:p>
            <a:pPr marL="0" indent="0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2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Kalos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constitutionally good, beauty, 	completeness, </a:t>
            </a:r>
            <a:r>
              <a:rPr lang="en-US" sz="32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excellence</a:t>
            </a:r>
          </a:p>
          <a:p>
            <a:pPr marL="0" indent="0">
              <a:buNone/>
            </a:pP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28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83807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Gate &amp;</a:t>
            </a:r>
            <a:b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Good Shepherd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194" y="2771480"/>
            <a:ext cx="11236750" cy="39239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Listen/Follow because they </a:t>
            </a:r>
            <a:r>
              <a:rPr lang="en-US" sz="30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</a:t>
            </a:r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his voice: (3, 4, 14, 16)</a:t>
            </a:r>
          </a:p>
          <a:p>
            <a:pPr marL="0" indent="0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calls them by name: (3)</a:t>
            </a:r>
          </a:p>
          <a:p>
            <a:pPr marL="0" indent="0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the fold: (1, 16</a:t>
            </a:r>
            <a:r>
              <a:rPr lang="en-US"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Israel - Acts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18:9-10</a:t>
            </a:r>
          </a:p>
          <a:p>
            <a:pPr marL="0" indent="0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Lays down his life: (11, 15, 17-18)</a:t>
            </a:r>
          </a:p>
          <a:p>
            <a:pPr marL="0" indent="0"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05597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Guarantee 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3097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 life: not only future</a:t>
            </a:r>
          </a:p>
          <a:p>
            <a:pPr marL="0" indent="0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Abundant life: </a:t>
            </a:r>
          </a:p>
          <a:p>
            <a:pPr marL="0" indent="0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Relationships</a:t>
            </a:r>
          </a:p>
          <a:p>
            <a:pPr marL="0" indent="0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Bigger than yourself</a:t>
            </a:r>
          </a:p>
        </p:txBody>
      </p:sp>
    </p:spTree>
    <p:extLst>
      <p:ext uri="{BB962C8B-B14F-4D97-AF65-F5344CB8AC3E}">
        <p14:creationId xmlns:p14="http://schemas.microsoft.com/office/powerpoint/2010/main" val="239723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05597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Guarantee 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3097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alvation:</a:t>
            </a:r>
          </a:p>
          <a:p>
            <a:pPr marL="0" indent="0">
              <a:buNone/>
            </a:pPr>
            <a:r>
              <a:rPr lang="en-US" sz="32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erious: </a:t>
            </a:r>
          </a:p>
          <a:p>
            <a:pPr marL="0" indent="0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</a:t>
            </a:r>
            <a:r>
              <a:rPr lang="en-US" sz="32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cernment: Titus 1:9</a:t>
            </a:r>
          </a:p>
          <a:p>
            <a:pPr marL="0" indent="0">
              <a:buNone/>
            </a:pPr>
            <a:r>
              <a:rPr lang="en-US" sz="32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erve: Without fear</a:t>
            </a:r>
          </a:p>
          <a:p>
            <a:pPr marL="0" indent="0">
              <a:buNone/>
            </a:pPr>
            <a:r>
              <a:rPr lang="en-US" sz="32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ecurity: Romans 8:38-39</a:t>
            </a:r>
          </a:p>
        </p:txBody>
      </p:sp>
    </p:spTree>
    <p:extLst>
      <p:ext uri="{BB962C8B-B14F-4D97-AF65-F5344CB8AC3E}">
        <p14:creationId xmlns:p14="http://schemas.microsoft.com/office/powerpoint/2010/main" val="240009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169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1_Office Theme</vt:lpstr>
      <vt:lpstr>John 10</vt:lpstr>
      <vt:lpstr>PowerPoint Presentation</vt:lpstr>
      <vt:lpstr>The Gate &amp; The Good Shepherd</vt:lpstr>
      <vt:lpstr>The Gate &amp; The Good Shepherd</vt:lpstr>
      <vt:lpstr>PowerPoint Presentation</vt:lpstr>
      <vt:lpstr>The Gate &amp; The Good Shepherd</vt:lpstr>
      <vt:lpstr>The Gate &amp; The Good Shepherd</vt:lpstr>
      <vt:lpstr>The Guarantee </vt:lpstr>
      <vt:lpstr>The Guarantee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10</dc:title>
  <dc:creator>Bobby Truax</dc:creator>
  <cp:lastModifiedBy>Bobby Truax</cp:lastModifiedBy>
  <cp:revision>1</cp:revision>
  <dcterms:created xsi:type="dcterms:W3CDTF">2021-09-26T07:04:18Z</dcterms:created>
  <dcterms:modified xsi:type="dcterms:W3CDTF">2021-09-26T13:53:41Z</dcterms:modified>
</cp:coreProperties>
</file>