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976B0D-B52D-45B7-9688-E2C2FD9C28D0}" v="19" dt="2022-09-25T13:09:21.4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by Truax" userId="bf75d2c400ba1cfd" providerId="LiveId" clId="{38976B0D-B52D-45B7-9688-E2C2FD9C28D0}"/>
    <pc:docChg chg="custSel addSld modSld">
      <pc:chgData name="Bobby Truax" userId="bf75d2c400ba1cfd" providerId="LiveId" clId="{38976B0D-B52D-45B7-9688-E2C2FD9C28D0}" dt="2022-09-25T13:09:21.466" v="470" actId="20577"/>
      <pc:docMkLst>
        <pc:docMk/>
      </pc:docMkLst>
      <pc:sldChg chg="modSp new mod">
        <pc:chgData name="Bobby Truax" userId="bf75d2c400ba1cfd" providerId="LiveId" clId="{38976B0D-B52D-45B7-9688-E2C2FD9C28D0}" dt="2022-09-25T04:43:17.708" v="49" actId="20577"/>
        <pc:sldMkLst>
          <pc:docMk/>
          <pc:sldMk cId="1386615330" sldId="256"/>
        </pc:sldMkLst>
        <pc:spChg chg="mod">
          <ac:chgData name="Bobby Truax" userId="bf75d2c400ba1cfd" providerId="LiveId" clId="{38976B0D-B52D-45B7-9688-E2C2FD9C28D0}" dt="2022-09-25T04:43:10.117" v="35" actId="20577"/>
          <ac:spMkLst>
            <pc:docMk/>
            <pc:sldMk cId="1386615330" sldId="256"/>
            <ac:spMk id="2" creationId="{10758790-6E2D-40CB-4B2B-04F24425E9B2}"/>
          </ac:spMkLst>
        </pc:spChg>
        <pc:spChg chg="mod">
          <ac:chgData name="Bobby Truax" userId="bf75d2c400ba1cfd" providerId="LiveId" clId="{38976B0D-B52D-45B7-9688-E2C2FD9C28D0}" dt="2022-09-25T04:43:17.708" v="49" actId="20577"/>
          <ac:spMkLst>
            <pc:docMk/>
            <pc:sldMk cId="1386615330" sldId="256"/>
            <ac:spMk id="3" creationId="{9A7C099C-F7C9-C755-2139-99C96994149D}"/>
          </ac:spMkLst>
        </pc:spChg>
      </pc:sldChg>
      <pc:sldChg chg="modSp new mod modAnim">
        <pc:chgData name="Bobby Truax" userId="bf75d2c400ba1cfd" providerId="LiveId" clId="{38976B0D-B52D-45B7-9688-E2C2FD9C28D0}" dt="2022-09-25T05:04:10.413" v="213"/>
        <pc:sldMkLst>
          <pc:docMk/>
          <pc:sldMk cId="3422230822" sldId="257"/>
        </pc:sldMkLst>
        <pc:spChg chg="mod">
          <ac:chgData name="Bobby Truax" userId="bf75d2c400ba1cfd" providerId="LiveId" clId="{38976B0D-B52D-45B7-9688-E2C2FD9C28D0}" dt="2022-09-25T05:02:04.769" v="143" actId="255"/>
          <ac:spMkLst>
            <pc:docMk/>
            <pc:sldMk cId="3422230822" sldId="257"/>
            <ac:spMk id="2" creationId="{164F4723-7E77-068B-BFAB-E546591604A2}"/>
          </ac:spMkLst>
        </pc:spChg>
        <pc:spChg chg="mod">
          <ac:chgData name="Bobby Truax" userId="bf75d2c400ba1cfd" providerId="LiveId" clId="{38976B0D-B52D-45B7-9688-E2C2FD9C28D0}" dt="2022-09-25T05:02:08.941" v="144" actId="255"/>
          <ac:spMkLst>
            <pc:docMk/>
            <pc:sldMk cId="3422230822" sldId="257"/>
            <ac:spMk id="3" creationId="{CD72C014-A997-E95B-653A-8F4F2E26A20A}"/>
          </ac:spMkLst>
        </pc:spChg>
      </pc:sldChg>
      <pc:sldChg chg="modSp new mod modAnim">
        <pc:chgData name="Bobby Truax" userId="bf75d2c400ba1cfd" providerId="LiveId" clId="{38976B0D-B52D-45B7-9688-E2C2FD9C28D0}" dt="2022-09-25T13:09:21.466" v="470" actId="20577"/>
        <pc:sldMkLst>
          <pc:docMk/>
          <pc:sldMk cId="3452848329" sldId="258"/>
        </pc:sldMkLst>
        <pc:spChg chg="mod">
          <ac:chgData name="Bobby Truax" userId="bf75d2c400ba1cfd" providerId="LiveId" clId="{38976B0D-B52D-45B7-9688-E2C2FD9C28D0}" dt="2022-09-25T05:02:45.124" v="174" actId="20577"/>
          <ac:spMkLst>
            <pc:docMk/>
            <pc:sldMk cId="3452848329" sldId="258"/>
            <ac:spMk id="2" creationId="{24E59220-1F16-AA4E-82ED-449677D5F872}"/>
          </ac:spMkLst>
        </pc:spChg>
        <pc:spChg chg="mod">
          <ac:chgData name="Bobby Truax" userId="bf75d2c400ba1cfd" providerId="LiveId" clId="{38976B0D-B52D-45B7-9688-E2C2FD9C28D0}" dt="2022-09-25T13:09:21.466" v="470" actId="20577"/>
          <ac:spMkLst>
            <pc:docMk/>
            <pc:sldMk cId="3452848329" sldId="258"/>
            <ac:spMk id="3" creationId="{EB1D69F1-281F-D4B7-273B-63C859A0CF64}"/>
          </ac:spMkLst>
        </pc:spChg>
      </pc:sldChg>
      <pc:sldChg chg="modSp new mod modAnim">
        <pc:chgData name="Bobby Truax" userId="bf75d2c400ba1cfd" providerId="LiveId" clId="{38976B0D-B52D-45B7-9688-E2C2FD9C28D0}" dt="2022-09-25T13:05:12.152" v="453"/>
        <pc:sldMkLst>
          <pc:docMk/>
          <pc:sldMk cId="1514524610" sldId="259"/>
        </pc:sldMkLst>
        <pc:spChg chg="mod">
          <ac:chgData name="Bobby Truax" userId="bf75d2c400ba1cfd" providerId="LiveId" clId="{38976B0D-B52D-45B7-9688-E2C2FD9C28D0}" dt="2022-09-25T05:27:57.409" v="314" actId="14100"/>
          <ac:spMkLst>
            <pc:docMk/>
            <pc:sldMk cId="1514524610" sldId="259"/>
            <ac:spMk id="2" creationId="{BF29FB2A-4B4A-13BD-BFC3-7AF7AF2FACFD}"/>
          </ac:spMkLst>
        </pc:spChg>
        <pc:spChg chg="mod">
          <ac:chgData name="Bobby Truax" userId="bf75d2c400ba1cfd" providerId="LiveId" clId="{38976B0D-B52D-45B7-9688-E2C2FD9C28D0}" dt="2022-09-25T05:54:03.953" v="452" actId="20577"/>
          <ac:spMkLst>
            <pc:docMk/>
            <pc:sldMk cId="1514524610" sldId="259"/>
            <ac:spMk id="3" creationId="{855D41C9-93E4-9A00-FE09-2CB18F667D2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91CE-0485-4978-9586-78BA680F84D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23DC-CF46-46C8-9EA3-61B3173D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1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91CE-0485-4978-9586-78BA680F84D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23DC-CF46-46C8-9EA3-61B3173D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5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91CE-0485-4978-9586-78BA680F84D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23DC-CF46-46C8-9EA3-61B3173D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55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91CE-0485-4978-9586-78BA680F84D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23DC-CF46-46C8-9EA3-61B3173D0CE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9749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91CE-0485-4978-9586-78BA680F84D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23DC-CF46-46C8-9EA3-61B3173D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32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91CE-0485-4978-9586-78BA680F84D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23DC-CF46-46C8-9EA3-61B3173D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90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91CE-0485-4978-9586-78BA680F84D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23DC-CF46-46C8-9EA3-61B3173D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01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91CE-0485-4978-9586-78BA680F84D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23DC-CF46-46C8-9EA3-61B3173D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61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91CE-0485-4978-9586-78BA680F84D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23DC-CF46-46C8-9EA3-61B3173D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2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91CE-0485-4978-9586-78BA680F84D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23DC-CF46-46C8-9EA3-61B3173D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5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91CE-0485-4978-9586-78BA680F84D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23DC-CF46-46C8-9EA3-61B3173D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1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91CE-0485-4978-9586-78BA680F84D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23DC-CF46-46C8-9EA3-61B3173D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1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91CE-0485-4978-9586-78BA680F84D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23DC-CF46-46C8-9EA3-61B3173D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1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91CE-0485-4978-9586-78BA680F84D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23DC-CF46-46C8-9EA3-61B3173D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0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91CE-0485-4978-9586-78BA680F84D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23DC-CF46-46C8-9EA3-61B3173D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8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91CE-0485-4978-9586-78BA680F84D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23DC-CF46-46C8-9EA3-61B3173D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91CE-0485-4978-9586-78BA680F84D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23DC-CF46-46C8-9EA3-61B3173D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5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51191CE-0485-4978-9586-78BA680F84D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E23DC-CF46-46C8-9EA3-61B3173D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44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58790-6E2D-40CB-4B2B-04F24425E9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Assurance:</a:t>
            </a:r>
            <a:br>
              <a:rPr lang="en-US" dirty="0"/>
            </a:br>
            <a:r>
              <a:rPr lang="en-US" dirty="0"/>
              <a:t>The Fruit of Love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7C099C-F7C9-C755-2139-99C9699414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 John 3:19-24</a:t>
            </a:r>
          </a:p>
        </p:txBody>
      </p:sp>
    </p:spTree>
    <p:extLst>
      <p:ext uri="{BB962C8B-B14F-4D97-AF65-F5344CB8AC3E}">
        <p14:creationId xmlns:p14="http://schemas.microsoft.com/office/powerpoint/2010/main" val="138661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F4723-7E77-068B-BFAB-E54659160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2C014-A997-E95B-653A-8F4F2E26A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We will know by this: 19</a:t>
            </a:r>
          </a:p>
          <a:p>
            <a:pPr marL="0" indent="0">
              <a:buNone/>
            </a:pPr>
            <a:r>
              <a:rPr lang="en-US" sz="4000" dirty="0"/>
              <a:t>We know by this: 24</a:t>
            </a:r>
          </a:p>
        </p:txBody>
      </p:sp>
    </p:spTree>
    <p:extLst>
      <p:ext uri="{BB962C8B-B14F-4D97-AF65-F5344CB8AC3E}">
        <p14:creationId xmlns:p14="http://schemas.microsoft.com/office/powerpoint/2010/main" val="342223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59220-1F16-AA4E-82ED-449677D5F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The Condemning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D69F1-281F-D4B7-273B-63C859A0C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052918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Peter: Luke 22:60-62, 1 Peter 5:6-9</a:t>
            </a:r>
          </a:p>
          <a:p>
            <a:pPr marL="0" indent="0">
              <a:buNone/>
            </a:pPr>
            <a:r>
              <a:rPr lang="en-US" sz="4000" dirty="0"/>
              <a:t>Truth brings </a:t>
            </a:r>
            <a:r>
              <a:rPr lang="en-US" sz="4000"/>
              <a:t>rest: Romans 8:33-39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God is greater than your heart:</a:t>
            </a:r>
          </a:p>
        </p:txBody>
      </p:sp>
    </p:spTree>
    <p:extLst>
      <p:ext uri="{BB962C8B-B14F-4D97-AF65-F5344CB8AC3E}">
        <p14:creationId xmlns:p14="http://schemas.microsoft.com/office/powerpoint/2010/main" val="345284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9FB2A-4B4A-13BD-BFC3-7AF7AF2FA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021889" cy="1995514"/>
          </a:xfrm>
        </p:spPr>
        <p:txBody>
          <a:bodyPr/>
          <a:lstStyle/>
          <a:p>
            <a:r>
              <a:rPr lang="en-US" sz="6000" dirty="0"/>
              <a:t>The uncondemning heart &amp; its blessings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D41C9-93E4-9A00-FE09-2CB18F667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784" y="2930012"/>
            <a:ext cx="8946541" cy="3475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Confidence before God: Access in prayer</a:t>
            </a:r>
          </a:p>
          <a:p>
            <a:pPr marL="0" indent="0">
              <a:buNone/>
            </a:pPr>
            <a:r>
              <a:rPr lang="en-US" sz="4000" dirty="0"/>
              <a:t>Solutions from God: Answers to prayer</a:t>
            </a:r>
          </a:p>
          <a:p>
            <a:pPr marL="0" indent="0">
              <a:buNone/>
            </a:pPr>
            <a:r>
              <a:rPr lang="en-US" sz="4000" dirty="0"/>
              <a:t>Communion: Witness of the Spirit</a:t>
            </a:r>
          </a:p>
        </p:txBody>
      </p:sp>
    </p:spTree>
    <p:extLst>
      <p:ext uri="{BB962C8B-B14F-4D97-AF65-F5344CB8AC3E}">
        <p14:creationId xmlns:p14="http://schemas.microsoft.com/office/powerpoint/2010/main" val="151452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506</TotalTime>
  <Words>74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Assurance: The Fruit of Love</vt:lpstr>
      <vt:lpstr>Confirmation</vt:lpstr>
      <vt:lpstr>The Condemning Heart</vt:lpstr>
      <vt:lpstr>The uncondemning heart &amp; its blessings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Assurance: The Fruit of Love</dc:title>
  <dc:creator>Bobby Truax</dc:creator>
  <cp:lastModifiedBy>Bobby Truax</cp:lastModifiedBy>
  <cp:revision>1</cp:revision>
  <dcterms:created xsi:type="dcterms:W3CDTF">2022-09-25T04:42:44Z</dcterms:created>
  <dcterms:modified xsi:type="dcterms:W3CDTF">2022-09-25T13:09:28Z</dcterms:modified>
</cp:coreProperties>
</file>