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214817-FDBB-4465-BDFD-EC5D2C37207C}" v="172" dt="2022-10-09T13:11:34.7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by Truax" userId="bf75d2c400ba1cfd" providerId="LiveId" clId="{D7214817-FDBB-4465-BDFD-EC5D2C37207C}"/>
    <pc:docChg chg="custSel addSld modSld">
      <pc:chgData name="Bobby Truax" userId="bf75d2c400ba1cfd" providerId="LiveId" clId="{D7214817-FDBB-4465-BDFD-EC5D2C37207C}" dt="2022-10-09T13:11:34.750" v="1401"/>
      <pc:docMkLst>
        <pc:docMk/>
      </pc:docMkLst>
      <pc:sldChg chg="modSp new mod">
        <pc:chgData name="Bobby Truax" userId="bf75d2c400ba1cfd" providerId="LiveId" clId="{D7214817-FDBB-4465-BDFD-EC5D2C37207C}" dt="2022-10-09T11:33:35.599" v="30" actId="20577"/>
        <pc:sldMkLst>
          <pc:docMk/>
          <pc:sldMk cId="2414007539" sldId="256"/>
        </pc:sldMkLst>
        <pc:spChg chg="mod">
          <ac:chgData name="Bobby Truax" userId="bf75d2c400ba1cfd" providerId="LiveId" clId="{D7214817-FDBB-4465-BDFD-EC5D2C37207C}" dt="2022-10-09T11:33:17.527" v="16" actId="20577"/>
          <ac:spMkLst>
            <pc:docMk/>
            <pc:sldMk cId="2414007539" sldId="256"/>
            <ac:spMk id="2" creationId="{26108455-9023-1F6A-C57F-F90CB7419F53}"/>
          </ac:spMkLst>
        </pc:spChg>
        <pc:spChg chg="mod">
          <ac:chgData name="Bobby Truax" userId="bf75d2c400ba1cfd" providerId="LiveId" clId="{D7214817-FDBB-4465-BDFD-EC5D2C37207C}" dt="2022-10-09T11:33:35.599" v="30" actId="20577"/>
          <ac:spMkLst>
            <pc:docMk/>
            <pc:sldMk cId="2414007539" sldId="256"/>
            <ac:spMk id="3" creationId="{4F0AE407-4C6E-8D4C-3B6A-29A25475EA4A}"/>
          </ac:spMkLst>
        </pc:spChg>
      </pc:sldChg>
      <pc:sldChg chg="modSp new mod modAnim">
        <pc:chgData name="Bobby Truax" userId="bf75d2c400ba1cfd" providerId="LiveId" clId="{D7214817-FDBB-4465-BDFD-EC5D2C37207C}" dt="2022-10-09T11:54:42.075" v="350" actId="20577"/>
        <pc:sldMkLst>
          <pc:docMk/>
          <pc:sldMk cId="2466584007" sldId="257"/>
        </pc:sldMkLst>
        <pc:spChg chg="mod">
          <ac:chgData name="Bobby Truax" userId="bf75d2c400ba1cfd" providerId="LiveId" clId="{D7214817-FDBB-4465-BDFD-EC5D2C37207C}" dt="2022-10-09T11:35:43.978" v="112" actId="20577"/>
          <ac:spMkLst>
            <pc:docMk/>
            <pc:sldMk cId="2466584007" sldId="257"/>
            <ac:spMk id="2" creationId="{6898B680-06CE-ABE0-6AC4-84B4EC9979E7}"/>
          </ac:spMkLst>
        </pc:spChg>
        <pc:spChg chg="mod">
          <ac:chgData name="Bobby Truax" userId="bf75d2c400ba1cfd" providerId="LiveId" clId="{D7214817-FDBB-4465-BDFD-EC5D2C37207C}" dt="2022-10-09T11:54:42.075" v="350" actId="20577"/>
          <ac:spMkLst>
            <pc:docMk/>
            <pc:sldMk cId="2466584007" sldId="257"/>
            <ac:spMk id="3" creationId="{3B89E163-843C-89AF-1526-1D41F9111D2D}"/>
          </ac:spMkLst>
        </pc:spChg>
      </pc:sldChg>
      <pc:sldChg chg="modSp new mod">
        <pc:chgData name="Bobby Truax" userId="bf75d2c400ba1cfd" providerId="LiveId" clId="{D7214817-FDBB-4465-BDFD-EC5D2C37207C}" dt="2022-10-09T11:57:16.139" v="395" actId="20577"/>
        <pc:sldMkLst>
          <pc:docMk/>
          <pc:sldMk cId="22705644" sldId="258"/>
        </pc:sldMkLst>
        <pc:spChg chg="mod">
          <ac:chgData name="Bobby Truax" userId="bf75d2c400ba1cfd" providerId="LiveId" clId="{D7214817-FDBB-4465-BDFD-EC5D2C37207C}" dt="2022-10-09T11:56:39.187" v="378" actId="20577"/>
          <ac:spMkLst>
            <pc:docMk/>
            <pc:sldMk cId="22705644" sldId="258"/>
            <ac:spMk id="2" creationId="{CFA22BE6-CD31-4386-6B34-8BB9BD1A2955}"/>
          </ac:spMkLst>
        </pc:spChg>
        <pc:spChg chg="mod">
          <ac:chgData name="Bobby Truax" userId="bf75d2c400ba1cfd" providerId="LiveId" clId="{D7214817-FDBB-4465-BDFD-EC5D2C37207C}" dt="2022-10-09T11:57:16.139" v="395" actId="20577"/>
          <ac:spMkLst>
            <pc:docMk/>
            <pc:sldMk cId="22705644" sldId="258"/>
            <ac:spMk id="3" creationId="{D40CC157-9506-ABD4-9491-ED54EA9E1EEB}"/>
          </ac:spMkLst>
        </pc:spChg>
      </pc:sldChg>
      <pc:sldChg chg="modSp new mod modAnim">
        <pc:chgData name="Bobby Truax" userId="bf75d2c400ba1cfd" providerId="LiveId" clId="{D7214817-FDBB-4465-BDFD-EC5D2C37207C}" dt="2022-10-09T12:07:07.368" v="673" actId="20577"/>
        <pc:sldMkLst>
          <pc:docMk/>
          <pc:sldMk cId="2810798391" sldId="259"/>
        </pc:sldMkLst>
        <pc:spChg chg="mod">
          <ac:chgData name="Bobby Truax" userId="bf75d2c400ba1cfd" providerId="LiveId" clId="{D7214817-FDBB-4465-BDFD-EC5D2C37207C}" dt="2022-10-09T11:57:50.646" v="428" actId="255"/>
          <ac:spMkLst>
            <pc:docMk/>
            <pc:sldMk cId="2810798391" sldId="259"/>
            <ac:spMk id="2" creationId="{5A93EEBA-9348-5849-C0D3-7EE541F57952}"/>
          </ac:spMkLst>
        </pc:spChg>
        <pc:spChg chg="mod">
          <ac:chgData name="Bobby Truax" userId="bf75d2c400ba1cfd" providerId="LiveId" clId="{D7214817-FDBB-4465-BDFD-EC5D2C37207C}" dt="2022-10-09T12:07:04.580" v="672" actId="20577"/>
          <ac:spMkLst>
            <pc:docMk/>
            <pc:sldMk cId="2810798391" sldId="259"/>
            <ac:spMk id="3" creationId="{5ECD2C76-1013-EDFA-77D3-6160999BC457}"/>
          </ac:spMkLst>
        </pc:spChg>
      </pc:sldChg>
      <pc:sldChg chg="modSp new mod">
        <pc:chgData name="Bobby Truax" userId="bf75d2c400ba1cfd" providerId="LiveId" clId="{D7214817-FDBB-4465-BDFD-EC5D2C37207C}" dt="2022-10-09T12:04:41.261" v="671" actId="20577"/>
        <pc:sldMkLst>
          <pc:docMk/>
          <pc:sldMk cId="2349633073" sldId="260"/>
        </pc:sldMkLst>
        <pc:spChg chg="mod">
          <ac:chgData name="Bobby Truax" userId="bf75d2c400ba1cfd" providerId="LiveId" clId="{D7214817-FDBB-4465-BDFD-EC5D2C37207C}" dt="2022-10-09T12:03:20.082" v="533" actId="255"/>
          <ac:spMkLst>
            <pc:docMk/>
            <pc:sldMk cId="2349633073" sldId="260"/>
            <ac:spMk id="2" creationId="{BCB7E7BE-254E-B21E-C452-80661FD1B3F1}"/>
          </ac:spMkLst>
        </pc:spChg>
        <pc:spChg chg="mod">
          <ac:chgData name="Bobby Truax" userId="bf75d2c400ba1cfd" providerId="LiveId" clId="{D7214817-FDBB-4465-BDFD-EC5D2C37207C}" dt="2022-10-09T12:04:41.261" v="671" actId="20577"/>
          <ac:spMkLst>
            <pc:docMk/>
            <pc:sldMk cId="2349633073" sldId="260"/>
            <ac:spMk id="3" creationId="{F175DFA0-0381-73FC-14FB-E91E9B7DB9D6}"/>
          </ac:spMkLst>
        </pc:spChg>
      </pc:sldChg>
      <pc:sldChg chg="modSp new mod">
        <pc:chgData name="Bobby Truax" userId="bf75d2c400ba1cfd" providerId="LiveId" clId="{D7214817-FDBB-4465-BDFD-EC5D2C37207C}" dt="2022-10-09T12:07:53.024" v="680" actId="115"/>
        <pc:sldMkLst>
          <pc:docMk/>
          <pc:sldMk cId="2193795985" sldId="261"/>
        </pc:sldMkLst>
        <pc:spChg chg="mod">
          <ac:chgData name="Bobby Truax" userId="bf75d2c400ba1cfd" providerId="LiveId" clId="{D7214817-FDBB-4465-BDFD-EC5D2C37207C}" dt="2022-10-09T12:07:53.024" v="680" actId="115"/>
          <ac:spMkLst>
            <pc:docMk/>
            <pc:sldMk cId="2193795985" sldId="261"/>
            <ac:spMk id="3" creationId="{0C729E2C-2AB2-E78E-BB38-AEFC11AD5701}"/>
          </ac:spMkLst>
        </pc:spChg>
      </pc:sldChg>
      <pc:sldChg chg="add">
        <pc:chgData name="Bobby Truax" userId="bf75d2c400ba1cfd" providerId="LiveId" clId="{D7214817-FDBB-4465-BDFD-EC5D2C37207C}" dt="2022-10-09T12:08:07.268" v="681"/>
        <pc:sldMkLst>
          <pc:docMk/>
          <pc:sldMk cId="3518421507" sldId="262"/>
        </pc:sldMkLst>
      </pc:sldChg>
      <pc:sldChg chg="modSp add mod">
        <pc:chgData name="Bobby Truax" userId="bf75d2c400ba1cfd" providerId="LiveId" clId="{D7214817-FDBB-4465-BDFD-EC5D2C37207C}" dt="2022-10-09T12:20:17.252" v="814" actId="6549"/>
        <pc:sldMkLst>
          <pc:docMk/>
          <pc:sldMk cId="1378647943" sldId="263"/>
        </pc:sldMkLst>
        <pc:spChg chg="mod">
          <ac:chgData name="Bobby Truax" userId="bf75d2c400ba1cfd" providerId="LiveId" clId="{D7214817-FDBB-4465-BDFD-EC5D2C37207C}" dt="2022-10-09T12:20:17.252" v="814" actId="6549"/>
          <ac:spMkLst>
            <pc:docMk/>
            <pc:sldMk cId="1378647943" sldId="263"/>
            <ac:spMk id="3" creationId="{F175DFA0-0381-73FC-14FB-E91E9B7DB9D6}"/>
          </ac:spMkLst>
        </pc:spChg>
      </pc:sldChg>
      <pc:sldChg chg="modSp add mod">
        <pc:chgData name="Bobby Truax" userId="bf75d2c400ba1cfd" providerId="LiveId" clId="{D7214817-FDBB-4465-BDFD-EC5D2C37207C}" dt="2022-10-09T12:23:26.388" v="1011" actId="20577"/>
        <pc:sldMkLst>
          <pc:docMk/>
          <pc:sldMk cId="1371952740" sldId="264"/>
        </pc:sldMkLst>
        <pc:spChg chg="mod">
          <ac:chgData name="Bobby Truax" userId="bf75d2c400ba1cfd" providerId="LiveId" clId="{D7214817-FDBB-4465-BDFD-EC5D2C37207C}" dt="2022-10-09T12:23:26.388" v="1011" actId="20577"/>
          <ac:spMkLst>
            <pc:docMk/>
            <pc:sldMk cId="1371952740" sldId="264"/>
            <ac:spMk id="3" creationId="{F175DFA0-0381-73FC-14FB-E91E9B7DB9D6}"/>
          </ac:spMkLst>
        </pc:spChg>
      </pc:sldChg>
      <pc:sldChg chg="modSp add mod modAnim">
        <pc:chgData name="Bobby Truax" userId="bf75d2c400ba1cfd" providerId="LiveId" clId="{D7214817-FDBB-4465-BDFD-EC5D2C37207C}" dt="2022-10-09T12:34:38.354" v="1193" actId="20577"/>
        <pc:sldMkLst>
          <pc:docMk/>
          <pc:sldMk cId="1463239044" sldId="265"/>
        </pc:sldMkLst>
        <pc:spChg chg="mod">
          <ac:chgData name="Bobby Truax" userId="bf75d2c400ba1cfd" providerId="LiveId" clId="{D7214817-FDBB-4465-BDFD-EC5D2C37207C}" dt="2022-10-09T12:34:38.354" v="1193" actId="20577"/>
          <ac:spMkLst>
            <pc:docMk/>
            <pc:sldMk cId="1463239044" sldId="265"/>
            <ac:spMk id="3" creationId="{F175DFA0-0381-73FC-14FB-E91E9B7DB9D6}"/>
          </ac:spMkLst>
        </pc:spChg>
      </pc:sldChg>
      <pc:sldChg chg="modSp add mod modAnim">
        <pc:chgData name="Bobby Truax" userId="bf75d2c400ba1cfd" providerId="LiveId" clId="{D7214817-FDBB-4465-BDFD-EC5D2C37207C}" dt="2022-10-09T13:11:34.750" v="1401"/>
        <pc:sldMkLst>
          <pc:docMk/>
          <pc:sldMk cId="3998786729" sldId="266"/>
        </pc:sldMkLst>
        <pc:spChg chg="mod">
          <ac:chgData name="Bobby Truax" userId="bf75d2c400ba1cfd" providerId="LiveId" clId="{D7214817-FDBB-4465-BDFD-EC5D2C37207C}" dt="2022-10-09T12:39:16.885" v="1198" actId="20577"/>
          <ac:spMkLst>
            <pc:docMk/>
            <pc:sldMk cId="3998786729" sldId="266"/>
            <ac:spMk id="2" creationId="{BCB7E7BE-254E-B21E-C452-80661FD1B3F1}"/>
          </ac:spMkLst>
        </pc:spChg>
        <pc:spChg chg="mod">
          <ac:chgData name="Bobby Truax" userId="bf75d2c400ba1cfd" providerId="LiveId" clId="{D7214817-FDBB-4465-BDFD-EC5D2C37207C}" dt="2022-10-09T13:11:30.401" v="1400" actId="20577"/>
          <ac:spMkLst>
            <pc:docMk/>
            <pc:sldMk cId="3998786729" sldId="266"/>
            <ac:spMk id="3" creationId="{F175DFA0-0381-73FC-14FB-E91E9B7DB9D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0D52-F4BD-4A52-875A-9409ED380D8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E93F-7131-4E4C-ABF7-E757708D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19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0D52-F4BD-4A52-875A-9409ED380D8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E93F-7131-4E4C-ABF7-E757708D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0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0D52-F4BD-4A52-875A-9409ED380D8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E93F-7131-4E4C-ABF7-E757708D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46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0D52-F4BD-4A52-875A-9409ED380D8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E93F-7131-4E4C-ABF7-E757708D44F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117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0D52-F4BD-4A52-875A-9409ED380D8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E93F-7131-4E4C-ABF7-E757708D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0D52-F4BD-4A52-875A-9409ED380D8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E93F-7131-4E4C-ABF7-E757708D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76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0D52-F4BD-4A52-875A-9409ED380D8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E93F-7131-4E4C-ABF7-E757708D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36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0D52-F4BD-4A52-875A-9409ED380D8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E93F-7131-4E4C-ABF7-E757708D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9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0D52-F4BD-4A52-875A-9409ED380D8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E93F-7131-4E4C-ABF7-E757708D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4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0D52-F4BD-4A52-875A-9409ED380D8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E93F-7131-4E4C-ABF7-E757708D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6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0D52-F4BD-4A52-875A-9409ED380D8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E93F-7131-4E4C-ABF7-E757708D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7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0D52-F4BD-4A52-875A-9409ED380D8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E93F-7131-4E4C-ABF7-E757708D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9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0D52-F4BD-4A52-875A-9409ED380D8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E93F-7131-4E4C-ABF7-E757708D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51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0D52-F4BD-4A52-875A-9409ED380D8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E93F-7131-4E4C-ABF7-E757708D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4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0D52-F4BD-4A52-875A-9409ED380D8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E93F-7131-4E4C-ABF7-E757708D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7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0D52-F4BD-4A52-875A-9409ED380D8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E93F-7131-4E4C-ABF7-E757708D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80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0D52-F4BD-4A52-875A-9409ED380D8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E93F-7131-4E4C-ABF7-E757708D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9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72C0D52-F4BD-4A52-875A-9409ED380D85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2E93F-7131-4E4C-ABF7-E757708D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31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08455-9023-1F6A-C57F-F90CB7419F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Holy Affections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AE407-4C6E-8D4C-3B6A-29A25475EA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1 John 4:7-21</a:t>
            </a:r>
          </a:p>
        </p:txBody>
      </p:sp>
    </p:spTree>
    <p:extLst>
      <p:ext uri="{BB962C8B-B14F-4D97-AF65-F5344CB8AC3E}">
        <p14:creationId xmlns:p14="http://schemas.microsoft.com/office/powerpoint/2010/main" val="2414007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7E7BE-254E-B21E-C452-80661FD1B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The Source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5DFA0-0381-73FC-14FB-E91E9B7DB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736" y="2052918"/>
            <a:ext cx="10343536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Everyone born of God loves: 1 John 4:7</a:t>
            </a:r>
          </a:p>
          <a:p>
            <a:pPr marL="0" indent="0">
              <a:buNone/>
            </a:pPr>
            <a:r>
              <a:rPr lang="en-US" sz="4000" dirty="0"/>
              <a:t>	Before salvation we are unable to love</a:t>
            </a:r>
          </a:p>
          <a:p>
            <a:pPr marL="0" indent="0">
              <a:buNone/>
            </a:pPr>
            <a:r>
              <a:rPr lang="en-US" sz="4000" dirty="0"/>
              <a:t>	God’s love enables us to love</a:t>
            </a:r>
          </a:p>
          <a:p>
            <a:pPr marL="0" indent="0">
              <a:buNone/>
            </a:pPr>
            <a:r>
              <a:rPr lang="en-US" sz="4000" dirty="0"/>
              <a:t>	Born into another world</a:t>
            </a:r>
          </a:p>
        </p:txBody>
      </p:sp>
    </p:spTree>
    <p:extLst>
      <p:ext uri="{BB962C8B-B14F-4D97-AF65-F5344CB8AC3E}">
        <p14:creationId xmlns:p14="http://schemas.microsoft.com/office/powerpoint/2010/main" val="146323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7E7BE-254E-B21E-C452-80661FD1B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The Gift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5DFA0-0381-73FC-14FB-E91E9B7DB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Love revealed: 1 John 4:9</a:t>
            </a:r>
          </a:p>
          <a:p>
            <a:pPr marL="0" indent="0">
              <a:buNone/>
            </a:pPr>
            <a:r>
              <a:rPr lang="en-US" sz="4000" dirty="0"/>
              <a:t>Love revealed in everyday life</a:t>
            </a:r>
          </a:p>
          <a:p>
            <a:pPr marL="0" indent="0">
              <a:buNone/>
            </a:pPr>
            <a:r>
              <a:rPr lang="en-US" sz="4000" dirty="0"/>
              <a:t>Living through Him: John 17:26</a:t>
            </a:r>
          </a:p>
          <a:p>
            <a:pPr marL="0" indent="0">
              <a:buNone/>
            </a:pPr>
            <a:r>
              <a:rPr lang="en-US" sz="4000" dirty="0"/>
              <a:t>Propitiation: Satisfying God’s anger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9878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8B680-06CE-ABE0-6AC4-84B4EC997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The Plea to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9E163-843C-89AF-1526-1D41F9111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2052918"/>
            <a:ext cx="10681631" cy="4623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John’s Argument:</a:t>
            </a:r>
          </a:p>
          <a:p>
            <a:pPr marL="0" indent="0">
              <a:buNone/>
            </a:pPr>
            <a:r>
              <a:rPr lang="en-US" sz="4000" dirty="0"/>
              <a:t>- The source of Love is God</a:t>
            </a:r>
          </a:p>
          <a:p>
            <a:pPr marL="0" indent="0">
              <a:buNone/>
            </a:pPr>
            <a:r>
              <a:rPr lang="en-US" sz="4000" dirty="0"/>
              <a:t>- The gift of Love is Christ</a:t>
            </a:r>
          </a:p>
          <a:p>
            <a:pPr>
              <a:buFontTx/>
              <a:buChar char="-"/>
            </a:pPr>
            <a:r>
              <a:rPr lang="en-US" sz="4000" dirty="0"/>
              <a:t>These Cause us to love one another</a:t>
            </a:r>
          </a:p>
          <a:p>
            <a:pPr>
              <a:buFontTx/>
              <a:buChar char="-"/>
            </a:pPr>
            <a:r>
              <a:rPr lang="en-US" sz="4000" dirty="0"/>
              <a:t>No one can see God’s love</a:t>
            </a:r>
          </a:p>
          <a:p>
            <a:pPr>
              <a:buFontTx/>
              <a:buChar char="-"/>
            </a:pPr>
            <a:r>
              <a:rPr lang="en-US" sz="4000" dirty="0"/>
              <a:t>God’s love is perfected in us</a:t>
            </a:r>
          </a:p>
          <a:p>
            <a:pPr>
              <a:buFontTx/>
              <a:buChar char="-"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6658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22BE6-CD31-4386-6B34-8BB9BD1A2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John 17:26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CC157-9506-ABD4-9491-ED54EA9E1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have made Your name known to them, and will make it known, </a:t>
            </a:r>
            <a:r>
              <a:rPr lang="en-US" sz="4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that the love with which You loved me may be in them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I in them.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05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3EEBA-9348-5849-C0D3-7EE541F57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The Source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D2C76-1013-EDFA-77D3-6160999BC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404723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God is love: 8, 16</a:t>
            </a:r>
          </a:p>
          <a:p>
            <a:pPr marL="0" indent="0">
              <a:buNone/>
            </a:pPr>
            <a:r>
              <a:rPr lang="en-US" sz="4000" dirty="0"/>
              <a:t>Agape love: </a:t>
            </a:r>
          </a:p>
          <a:p>
            <a:pPr marL="0" indent="0">
              <a:buNone/>
            </a:pPr>
            <a:r>
              <a:rPr lang="en-US" sz="4000" dirty="0"/>
              <a:t>	unilateral, unconditional, sacrificial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1079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B9256-DDED-CBA0-C485-F4544DD97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29E2C-2AB2-E78E-BB38-AEFC11AD5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Erickson </a:t>
            </a:r>
          </a:p>
          <a:p>
            <a:pPr marL="0" indent="0">
              <a:buNone/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“God’s love may be thought of as eternal giving or sharing of Himself.”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93795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7E7BE-254E-B21E-C452-80661FD1B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The Source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5DFA0-0381-73FC-14FB-E91E9B7DB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God’s Love for Israel:</a:t>
            </a:r>
          </a:p>
          <a:p>
            <a:pPr marL="0" indent="0">
              <a:buNone/>
            </a:pPr>
            <a:r>
              <a:rPr lang="en-US" sz="4000" dirty="0"/>
              <a:t>	Based on God: </a:t>
            </a:r>
            <a:r>
              <a:rPr lang="en-US" sz="4000" dirty="0" err="1"/>
              <a:t>Deut</a:t>
            </a:r>
            <a:r>
              <a:rPr lang="en-US" sz="4000" dirty="0"/>
              <a:t> 7:7-8</a:t>
            </a:r>
          </a:p>
          <a:p>
            <a:pPr marL="0" indent="0">
              <a:buNone/>
            </a:pPr>
            <a:r>
              <a:rPr lang="en-US" sz="4000" dirty="0"/>
              <a:t>	Unchanging: </a:t>
            </a:r>
            <a:r>
              <a:rPr lang="en-US" sz="4000" dirty="0" err="1"/>
              <a:t>Deut</a:t>
            </a:r>
            <a:r>
              <a:rPr lang="en-US" sz="4000" dirty="0"/>
              <a:t> 10:15</a:t>
            </a:r>
          </a:p>
          <a:p>
            <a:pPr marL="0" indent="0">
              <a:buNone/>
            </a:pPr>
            <a:r>
              <a:rPr lang="en-US" sz="4000" dirty="0"/>
              <a:t>	Faithful: Hosea 3:1</a:t>
            </a:r>
          </a:p>
          <a:p>
            <a:pPr marL="0" indent="0">
              <a:buNone/>
            </a:pPr>
            <a:r>
              <a:rPr lang="en-US" sz="4000" dirty="0"/>
              <a:t>	Everlasting: Jeremiah 31:3-4</a:t>
            </a:r>
          </a:p>
        </p:txBody>
      </p:sp>
    </p:spTree>
    <p:extLst>
      <p:ext uri="{BB962C8B-B14F-4D97-AF65-F5344CB8AC3E}">
        <p14:creationId xmlns:p14="http://schemas.microsoft.com/office/powerpoint/2010/main" val="2349633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7E7BE-254E-B21E-C452-80661FD1B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The Source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5DFA0-0381-73FC-14FB-E91E9B7DB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God’s Love for Israel:</a:t>
            </a:r>
          </a:p>
          <a:p>
            <a:pPr marL="0" indent="0">
              <a:buNone/>
            </a:pPr>
            <a:r>
              <a:rPr lang="en-US" sz="4000" dirty="0"/>
              <a:t>	Based on God: </a:t>
            </a:r>
            <a:r>
              <a:rPr lang="en-US" sz="4000" dirty="0" err="1"/>
              <a:t>Deut</a:t>
            </a:r>
            <a:r>
              <a:rPr lang="en-US" sz="4000" dirty="0"/>
              <a:t> 7:7-8</a:t>
            </a:r>
          </a:p>
          <a:p>
            <a:pPr marL="0" indent="0">
              <a:buNone/>
            </a:pPr>
            <a:r>
              <a:rPr lang="en-US" sz="4000" dirty="0"/>
              <a:t>	Unchanging: </a:t>
            </a:r>
            <a:r>
              <a:rPr lang="en-US" sz="4000" dirty="0" err="1"/>
              <a:t>Deut</a:t>
            </a:r>
            <a:r>
              <a:rPr lang="en-US" sz="4000" dirty="0"/>
              <a:t> 10:15</a:t>
            </a:r>
          </a:p>
          <a:p>
            <a:pPr marL="0" indent="0">
              <a:buNone/>
            </a:pPr>
            <a:r>
              <a:rPr lang="en-US" sz="4000" dirty="0"/>
              <a:t>	Faithful: Hosea 3:1</a:t>
            </a:r>
          </a:p>
          <a:p>
            <a:pPr marL="0" indent="0">
              <a:buNone/>
            </a:pPr>
            <a:r>
              <a:rPr lang="en-US" sz="4000" dirty="0"/>
              <a:t>	Everlasting: Jeremiah 31:3-4</a:t>
            </a:r>
          </a:p>
        </p:txBody>
      </p:sp>
    </p:spTree>
    <p:extLst>
      <p:ext uri="{BB962C8B-B14F-4D97-AF65-F5344CB8AC3E}">
        <p14:creationId xmlns:p14="http://schemas.microsoft.com/office/powerpoint/2010/main" val="3518421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7E7BE-254E-B21E-C452-80661FD1B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The Source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5DFA0-0381-73FC-14FB-E91E9B7DB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God’s Love for Israel:</a:t>
            </a:r>
          </a:p>
          <a:p>
            <a:pPr marL="0" indent="0">
              <a:buNone/>
            </a:pPr>
            <a:r>
              <a:rPr lang="en-US" sz="4000" dirty="0"/>
              <a:t>	As a son: Hosea 11:1-4</a:t>
            </a:r>
          </a:p>
          <a:p>
            <a:pPr marL="0" indent="0">
              <a:buNone/>
            </a:pPr>
            <a:r>
              <a:rPr lang="en-US" sz="4000" dirty="0"/>
              <a:t>	Joy: </a:t>
            </a:r>
            <a:r>
              <a:rPr lang="en-US" sz="4000" dirty="0" err="1"/>
              <a:t>Zeph</a:t>
            </a:r>
            <a:r>
              <a:rPr lang="en-US" sz="4000" dirty="0"/>
              <a:t> 3:17	</a:t>
            </a:r>
          </a:p>
          <a:p>
            <a:pPr marL="0" indent="0">
              <a:buNone/>
            </a:pPr>
            <a:r>
              <a:rPr lang="en-US" sz="4000" dirty="0"/>
              <a:t>	Protection: </a:t>
            </a:r>
            <a:r>
              <a:rPr lang="en-US" sz="4000" dirty="0" err="1"/>
              <a:t>Deut</a:t>
            </a:r>
            <a:r>
              <a:rPr lang="en-US" sz="4000" dirty="0"/>
              <a:t> 23:5</a:t>
            </a:r>
          </a:p>
          <a:p>
            <a:pPr marL="0" indent="0">
              <a:buNone/>
            </a:pPr>
            <a:r>
              <a:rPr lang="en-US" sz="4000" dirty="0"/>
              <a:t>	Provision: 1 Kings 10:9</a:t>
            </a:r>
          </a:p>
          <a:p>
            <a:pPr marL="0" indent="0">
              <a:buNone/>
            </a:pPr>
            <a:r>
              <a:rPr lang="en-US" sz="4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78647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7E7BE-254E-B21E-C452-80661FD1B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The Source of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5DFA0-0381-73FC-14FB-E91E9B7DB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318882" cy="4731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Not only for Israel!!!</a:t>
            </a:r>
          </a:p>
          <a:p>
            <a:pPr marL="0" indent="0">
              <a:buNone/>
            </a:pPr>
            <a:r>
              <a:rPr lang="en-US" sz="4000" dirty="0"/>
              <a:t>	Love for the world: John 3:16</a:t>
            </a:r>
          </a:p>
          <a:p>
            <a:pPr marL="0" indent="0">
              <a:buNone/>
            </a:pPr>
            <a:r>
              <a:rPr lang="en-US" sz="4000" dirty="0"/>
              <a:t>	Love for sinners: Romans 5:8</a:t>
            </a:r>
          </a:p>
          <a:p>
            <a:pPr marL="0" indent="0">
              <a:buNone/>
            </a:pPr>
            <a:r>
              <a:rPr lang="en-US" sz="4000" dirty="0"/>
              <a:t>	Love before time began: Eph 2:4-5</a:t>
            </a:r>
          </a:p>
          <a:p>
            <a:pPr marL="0" indent="0">
              <a:buNone/>
            </a:pPr>
            <a:r>
              <a:rPr lang="en-US" sz="4000" dirty="0"/>
              <a:t>	Love that frees: Revelation 1:5</a:t>
            </a:r>
          </a:p>
          <a:p>
            <a:pPr marL="0" indent="0">
              <a:buNone/>
            </a:pPr>
            <a:r>
              <a:rPr lang="en-US" sz="4000" dirty="0"/>
              <a:t>	Love perfected in us: 1 John 4:19</a:t>
            </a:r>
          </a:p>
        </p:txBody>
      </p:sp>
    </p:spTree>
    <p:extLst>
      <p:ext uri="{BB962C8B-B14F-4D97-AF65-F5344CB8AC3E}">
        <p14:creationId xmlns:p14="http://schemas.microsoft.com/office/powerpoint/2010/main" val="1371952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99</TotalTime>
  <Words>321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Ion</vt:lpstr>
      <vt:lpstr>Holy Affections</vt:lpstr>
      <vt:lpstr>The Plea to Love</vt:lpstr>
      <vt:lpstr>John 17:26</vt:lpstr>
      <vt:lpstr>The Source of Love</vt:lpstr>
      <vt:lpstr>PowerPoint Presentation</vt:lpstr>
      <vt:lpstr>The Source of Love</vt:lpstr>
      <vt:lpstr>The Source of Love</vt:lpstr>
      <vt:lpstr>The Source of Love</vt:lpstr>
      <vt:lpstr>The Source of Love</vt:lpstr>
      <vt:lpstr>The Source of Love</vt:lpstr>
      <vt:lpstr>The Gift of Love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Holy Affections</dc:title>
  <dc:creator>Bobby Truax</dc:creator>
  <cp:lastModifiedBy>Bobby Truax</cp:lastModifiedBy>
  <cp:revision>1</cp:revision>
  <dcterms:created xsi:type="dcterms:W3CDTF">2022-10-09T11:32:42Z</dcterms:created>
  <dcterms:modified xsi:type="dcterms:W3CDTF">2022-10-09T13:11:42Z</dcterms:modified>
</cp:coreProperties>
</file>