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A769B-049C-40E1-93CF-6C8C212CA097}" v="402" dt="2023-01-01T14:19:35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y Truax" userId="bf75d2c400ba1cfd" providerId="LiveId" clId="{98BA769B-049C-40E1-93CF-6C8C212CA097}"/>
    <pc:docChg chg="undo custSel addSld modSld">
      <pc:chgData name="Bobby Truax" userId="bf75d2c400ba1cfd" providerId="LiveId" clId="{98BA769B-049C-40E1-93CF-6C8C212CA097}" dt="2023-01-01T14:19:35.125" v="2926"/>
      <pc:docMkLst>
        <pc:docMk/>
      </pc:docMkLst>
      <pc:sldChg chg="modSp new mod">
        <pc:chgData name="Bobby Truax" userId="bf75d2c400ba1cfd" providerId="LiveId" clId="{98BA769B-049C-40E1-93CF-6C8C212CA097}" dt="2023-01-01T13:17:17.680" v="59" actId="14100"/>
        <pc:sldMkLst>
          <pc:docMk/>
          <pc:sldMk cId="2285570153" sldId="256"/>
        </pc:sldMkLst>
        <pc:spChg chg="mod">
          <ac:chgData name="Bobby Truax" userId="bf75d2c400ba1cfd" providerId="LiveId" clId="{98BA769B-049C-40E1-93CF-6C8C212CA097}" dt="2023-01-01T13:17:17.680" v="59" actId="14100"/>
          <ac:spMkLst>
            <pc:docMk/>
            <pc:sldMk cId="2285570153" sldId="256"/>
            <ac:spMk id="2" creationId="{D29FBCDF-546E-6BA7-8520-85319BD3CD43}"/>
          </ac:spMkLst>
        </pc:spChg>
        <pc:spChg chg="mod">
          <ac:chgData name="Bobby Truax" userId="bf75d2c400ba1cfd" providerId="LiveId" clId="{98BA769B-049C-40E1-93CF-6C8C212CA097}" dt="2023-01-01T13:17:00.096" v="57" actId="403"/>
          <ac:spMkLst>
            <pc:docMk/>
            <pc:sldMk cId="2285570153" sldId="256"/>
            <ac:spMk id="3" creationId="{3160B593-B28B-96E0-C42F-77894D795A84}"/>
          </ac:spMkLst>
        </pc:spChg>
      </pc:sldChg>
      <pc:sldChg chg="modSp new mod modAnim">
        <pc:chgData name="Bobby Truax" userId="bf75d2c400ba1cfd" providerId="LiveId" clId="{98BA769B-049C-40E1-93CF-6C8C212CA097}" dt="2023-01-01T13:23:02.439" v="533"/>
        <pc:sldMkLst>
          <pc:docMk/>
          <pc:sldMk cId="983350527" sldId="257"/>
        </pc:sldMkLst>
        <pc:spChg chg="mod">
          <ac:chgData name="Bobby Truax" userId="bf75d2c400ba1cfd" providerId="LiveId" clId="{98BA769B-049C-40E1-93CF-6C8C212CA097}" dt="2023-01-01T13:19:40.105" v="127" actId="403"/>
          <ac:spMkLst>
            <pc:docMk/>
            <pc:sldMk cId="983350527" sldId="257"/>
            <ac:spMk id="2" creationId="{4A061CDC-F958-82CC-3E9B-9AC43681D006}"/>
          </ac:spMkLst>
        </pc:spChg>
        <pc:spChg chg="mod">
          <ac:chgData name="Bobby Truax" userId="bf75d2c400ba1cfd" providerId="LiveId" clId="{98BA769B-049C-40E1-93CF-6C8C212CA097}" dt="2023-01-01T13:22:07.490" v="532" actId="20577"/>
          <ac:spMkLst>
            <pc:docMk/>
            <pc:sldMk cId="983350527" sldId="257"/>
            <ac:spMk id="3" creationId="{D1918761-EEC8-19BE-DFF9-032A18CF4827}"/>
          </ac:spMkLst>
        </pc:spChg>
      </pc:sldChg>
      <pc:sldChg chg="add">
        <pc:chgData name="Bobby Truax" userId="bf75d2c400ba1cfd" providerId="LiveId" clId="{98BA769B-049C-40E1-93CF-6C8C212CA097}" dt="2023-01-01T13:18:30.927" v="61"/>
        <pc:sldMkLst>
          <pc:docMk/>
          <pc:sldMk cId="320104121" sldId="258"/>
        </pc:sldMkLst>
      </pc:sldChg>
      <pc:sldChg chg="modSp new modAnim">
        <pc:chgData name="Bobby Truax" userId="bf75d2c400ba1cfd" providerId="LiveId" clId="{98BA769B-049C-40E1-93CF-6C8C212CA097}" dt="2023-01-01T13:32:02.106" v="838" actId="20577"/>
        <pc:sldMkLst>
          <pc:docMk/>
          <pc:sldMk cId="1985778060" sldId="259"/>
        </pc:sldMkLst>
        <pc:spChg chg="mod">
          <ac:chgData name="Bobby Truax" userId="bf75d2c400ba1cfd" providerId="LiveId" clId="{98BA769B-049C-40E1-93CF-6C8C212CA097}" dt="2023-01-01T13:23:19.757" v="557" actId="20577"/>
          <ac:spMkLst>
            <pc:docMk/>
            <pc:sldMk cId="1985778060" sldId="259"/>
            <ac:spMk id="2" creationId="{67FF3C7E-D9ED-073D-9C46-64593EF95F89}"/>
          </ac:spMkLst>
        </pc:spChg>
        <pc:spChg chg="mod">
          <ac:chgData name="Bobby Truax" userId="bf75d2c400ba1cfd" providerId="LiveId" clId="{98BA769B-049C-40E1-93CF-6C8C212CA097}" dt="2023-01-01T13:32:02.106" v="838" actId="20577"/>
          <ac:spMkLst>
            <pc:docMk/>
            <pc:sldMk cId="1985778060" sldId="259"/>
            <ac:spMk id="3" creationId="{7BCD4A6D-9B3E-0C75-97EC-2EB2BCC3B534}"/>
          </ac:spMkLst>
        </pc:spChg>
      </pc:sldChg>
      <pc:sldChg chg="modSp new mod modAnim">
        <pc:chgData name="Bobby Truax" userId="bf75d2c400ba1cfd" providerId="LiveId" clId="{98BA769B-049C-40E1-93CF-6C8C212CA097}" dt="2023-01-01T13:34:47.264" v="882" actId="20577"/>
        <pc:sldMkLst>
          <pc:docMk/>
          <pc:sldMk cId="816052552" sldId="260"/>
        </pc:sldMkLst>
        <pc:spChg chg="mod">
          <ac:chgData name="Bobby Truax" userId="bf75d2c400ba1cfd" providerId="LiveId" clId="{98BA769B-049C-40E1-93CF-6C8C212CA097}" dt="2023-01-01T13:26:42.801" v="741" actId="20577"/>
          <ac:spMkLst>
            <pc:docMk/>
            <pc:sldMk cId="816052552" sldId="260"/>
            <ac:spMk id="2" creationId="{DEEBBC1A-1400-CC72-0914-E58355B9CD5E}"/>
          </ac:spMkLst>
        </pc:spChg>
        <pc:spChg chg="mod">
          <ac:chgData name="Bobby Truax" userId="bf75d2c400ba1cfd" providerId="LiveId" clId="{98BA769B-049C-40E1-93CF-6C8C212CA097}" dt="2023-01-01T13:34:47.264" v="882" actId="20577"/>
          <ac:spMkLst>
            <pc:docMk/>
            <pc:sldMk cId="816052552" sldId="260"/>
            <ac:spMk id="3" creationId="{94B7B7EA-1FF7-B499-3487-7040C93BB441}"/>
          </ac:spMkLst>
        </pc:spChg>
      </pc:sldChg>
      <pc:sldChg chg="modSp new mod">
        <pc:chgData name="Bobby Truax" userId="bf75d2c400ba1cfd" providerId="LiveId" clId="{98BA769B-049C-40E1-93CF-6C8C212CA097}" dt="2023-01-01T13:42:26.115" v="1285" actId="20577"/>
        <pc:sldMkLst>
          <pc:docMk/>
          <pc:sldMk cId="2585334324" sldId="261"/>
        </pc:sldMkLst>
        <pc:spChg chg="mod">
          <ac:chgData name="Bobby Truax" userId="bf75d2c400ba1cfd" providerId="LiveId" clId="{98BA769B-049C-40E1-93CF-6C8C212CA097}" dt="2023-01-01T13:38:33.813" v="1045" actId="20577"/>
          <ac:spMkLst>
            <pc:docMk/>
            <pc:sldMk cId="2585334324" sldId="261"/>
            <ac:spMk id="2" creationId="{478B340C-D3E6-BF06-692E-B0CF57174E5B}"/>
          </ac:spMkLst>
        </pc:spChg>
        <pc:spChg chg="mod">
          <ac:chgData name="Bobby Truax" userId="bf75d2c400ba1cfd" providerId="LiveId" clId="{98BA769B-049C-40E1-93CF-6C8C212CA097}" dt="2023-01-01T13:42:26.115" v="1285" actId="20577"/>
          <ac:spMkLst>
            <pc:docMk/>
            <pc:sldMk cId="2585334324" sldId="261"/>
            <ac:spMk id="3" creationId="{D36E7F62-1B5E-ACA8-9ED4-BD8457E8EEFB}"/>
          </ac:spMkLst>
        </pc:spChg>
      </pc:sldChg>
      <pc:sldChg chg="modSp new mod">
        <pc:chgData name="Bobby Truax" userId="bf75d2c400ba1cfd" providerId="LiveId" clId="{98BA769B-049C-40E1-93CF-6C8C212CA097}" dt="2023-01-01T14:05:59.941" v="2252" actId="1076"/>
        <pc:sldMkLst>
          <pc:docMk/>
          <pc:sldMk cId="1441300396" sldId="262"/>
        </pc:sldMkLst>
        <pc:spChg chg="mod">
          <ac:chgData name="Bobby Truax" userId="bf75d2c400ba1cfd" providerId="LiveId" clId="{98BA769B-049C-40E1-93CF-6C8C212CA097}" dt="2023-01-01T14:05:59.941" v="2252" actId="1076"/>
          <ac:spMkLst>
            <pc:docMk/>
            <pc:sldMk cId="1441300396" sldId="262"/>
            <ac:spMk id="2" creationId="{1DF51AC9-1DBC-147D-9BB2-531769509E0D}"/>
          </ac:spMkLst>
        </pc:spChg>
        <pc:spChg chg="mod">
          <ac:chgData name="Bobby Truax" userId="bf75d2c400ba1cfd" providerId="LiveId" clId="{98BA769B-049C-40E1-93CF-6C8C212CA097}" dt="2023-01-01T14:05:47.868" v="2251" actId="5793"/>
          <ac:spMkLst>
            <pc:docMk/>
            <pc:sldMk cId="1441300396" sldId="262"/>
            <ac:spMk id="3" creationId="{C45B8A8C-2C27-A2C1-1122-4508EAC12961}"/>
          </ac:spMkLst>
        </pc:spChg>
      </pc:sldChg>
      <pc:sldChg chg="modSp new mod">
        <pc:chgData name="Bobby Truax" userId="bf75d2c400ba1cfd" providerId="LiveId" clId="{98BA769B-049C-40E1-93CF-6C8C212CA097}" dt="2023-01-01T13:46:24.508" v="1558" actId="403"/>
        <pc:sldMkLst>
          <pc:docMk/>
          <pc:sldMk cId="2654717344" sldId="263"/>
        </pc:sldMkLst>
        <pc:spChg chg="mod">
          <ac:chgData name="Bobby Truax" userId="bf75d2c400ba1cfd" providerId="LiveId" clId="{98BA769B-049C-40E1-93CF-6C8C212CA097}" dt="2023-01-01T13:44:46.294" v="1441" actId="6549"/>
          <ac:spMkLst>
            <pc:docMk/>
            <pc:sldMk cId="2654717344" sldId="263"/>
            <ac:spMk id="2" creationId="{67903E50-88CC-9685-7FCE-41EFD6EAB889}"/>
          </ac:spMkLst>
        </pc:spChg>
        <pc:spChg chg="mod">
          <ac:chgData name="Bobby Truax" userId="bf75d2c400ba1cfd" providerId="LiveId" clId="{98BA769B-049C-40E1-93CF-6C8C212CA097}" dt="2023-01-01T13:46:24.508" v="1558" actId="403"/>
          <ac:spMkLst>
            <pc:docMk/>
            <pc:sldMk cId="2654717344" sldId="263"/>
            <ac:spMk id="3" creationId="{01948283-A1A2-C4C1-90F8-621877F1973B}"/>
          </ac:spMkLst>
        </pc:spChg>
      </pc:sldChg>
      <pc:sldChg chg="modSp new mod">
        <pc:chgData name="Bobby Truax" userId="bf75d2c400ba1cfd" providerId="LiveId" clId="{98BA769B-049C-40E1-93CF-6C8C212CA097}" dt="2023-01-01T13:45:25.767" v="1456" actId="115"/>
        <pc:sldMkLst>
          <pc:docMk/>
          <pc:sldMk cId="2501671202" sldId="264"/>
        </pc:sldMkLst>
        <pc:spChg chg="mod">
          <ac:chgData name="Bobby Truax" userId="bf75d2c400ba1cfd" providerId="LiveId" clId="{98BA769B-049C-40E1-93CF-6C8C212CA097}" dt="2023-01-01T13:45:25.767" v="1456" actId="115"/>
          <ac:spMkLst>
            <pc:docMk/>
            <pc:sldMk cId="2501671202" sldId="264"/>
            <ac:spMk id="3" creationId="{B69C9A5E-F220-A95F-462F-0E6FBC046E6C}"/>
          </ac:spMkLst>
        </pc:spChg>
      </pc:sldChg>
      <pc:sldChg chg="modSp new mod">
        <pc:chgData name="Bobby Truax" userId="bf75d2c400ba1cfd" providerId="LiveId" clId="{98BA769B-049C-40E1-93CF-6C8C212CA097}" dt="2023-01-01T13:47:09.615" v="1654" actId="313"/>
        <pc:sldMkLst>
          <pc:docMk/>
          <pc:sldMk cId="3340366808" sldId="265"/>
        </pc:sldMkLst>
        <pc:spChg chg="mod">
          <ac:chgData name="Bobby Truax" userId="bf75d2c400ba1cfd" providerId="LiveId" clId="{98BA769B-049C-40E1-93CF-6C8C212CA097}" dt="2023-01-01T13:47:09.615" v="1654" actId="313"/>
          <ac:spMkLst>
            <pc:docMk/>
            <pc:sldMk cId="3340366808" sldId="265"/>
            <ac:spMk id="3" creationId="{051A4579-8CE6-C8AD-5743-01CBE2E32B81}"/>
          </ac:spMkLst>
        </pc:spChg>
      </pc:sldChg>
      <pc:sldChg chg="modSp new mod modAnim">
        <pc:chgData name="Bobby Truax" userId="bf75d2c400ba1cfd" providerId="LiveId" clId="{98BA769B-049C-40E1-93CF-6C8C212CA097}" dt="2023-01-01T13:49:59.833" v="1790"/>
        <pc:sldMkLst>
          <pc:docMk/>
          <pc:sldMk cId="3645020521" sldId="266"/>
        </pc:sldMkLst>
        <pc:spChg chg="mod">
          <ac:chgData name="Bobby Truax" userId="bf75d2c400ba1cfd" providerId="LiveId" clId="{98BA769B-049C-40E1-93CF-6C8C212CA097}" dt="2023-01-01T13:47:33.523" v="1679" actId="20577"/>
          <ac:spMkLst>
            <pc:docMk/>
            <pc:sldMk cId="3645020521" sldId="266"/>
            <ac:spMk id="2" creationId="{E966E8BD-EAC1-7A0E-690F-EA99715DA431}"/>
          </ac:spMkLst>
        </pc:spChg>
        <pc:spChg chg="mod">
          <ac:chgData name="Bobby Truax" userId="bf75d2c400ba1cfd" providerId="LiveId" clId="{98BA769B-049C-40E1-93CF-6C8C212CA097}" dt="2023-01-01T13:49:49.369" v="1788" actId="6549"/>
          <ac:spMkLst>
            <pc:docMk/>
            <pc:sldMk cId="3645020521" sldId="266"/>
            <ac:spMk id="3" creationId="{070196D7-A17F-7783-749C-71D1A910FA32}"/>
          </ac:spMkLst>
        </pc:spChg>
      </pc:sldChg>
      <pc:sldChg chg="modSp add modAnim">
        <pc:chgData name="Bobby Truax" userId="bf75d2c400ba1cfd" providerId="LiveId" clId="{98BA769B-049C-40E1-93CF-6C8C212CA097}" dt="2023-01-01T14:01:41.982" v="2105"/>
        <pc:sldMkLst>
          <pc:docMk/>
          <pc:sldMk cId="4104697839" sldId="267"/>
        </pc:sldMkLst>
        <pc:spChg chg="mod">
          <ac:chgData name="Bobby Truax" userId="bf75d2c400ba1cfd" providerId="LiveId" clId="{98BA769B-049C-40E1-93CF-6C8C212CA097}" dt="2023-01-01T13:59:58.367" v="2101" actId="20577"/>
          <ac:spMkLst>
            <pc:docMk/>
            <pc:sldMk cId="4104697839" sldId="267"/>
            <ac:spMk id="3" creationId="{070196D7-A17F-7783-749C-71D1A910FA32}"/>
          </ac:spMkLst>
        </pc:spChg>
      </pc:sldChg>
      <pc:sldChg chg="modSp new mod modAnim">
        <pc:chgData name="Bobby Truax" userId="bf75d2c400ba1cfd" providerId="LiveId" clId="{98BA769B-049C-40E1-93CF-6C8C212CA097}" dt="2023-01-01T13:58:08.201" v="2010" actId="6549"/>
        <pc:sldMkLst>
          <pc:docMk/>
          <pc:sldMk cId="3210713908" sldId="268"/>
        </pc:sldMkLst>
        <pc:spChg chg="mod">
          <ac:chgData name="Bobby Truax" userId="bf75d2c400ba1cfd" providerId="LiveId" clId="{98BA769B-049C-40E1-93CF-6C8C212CA097}" dt="2023-01-01T13:58:08.201" v="2010" actId="6549"/>
          <ac:spMkLst>
            <pc:docMk/>
            <pc:sldMk cId="3210713908" sldId="268"/>
            <ac:spMk id="3" creationId="{3F081830-96DE-21D6-377E-F0E75E8888C7}"/>
          </ac:spMkLst>
        </pc:spChg>
      </pc:sldChg>
      <pc:sldChg chg="modSp add mod">
        <pc:chgData name="Bobby Truax" userId="bf75d2c400ba1cfd" providerId="LiveId" clId="{98BA769B-049C-40E1-93CF-6C8C212CA097}" dt="2023-01-01T13:58:36.626" v="2014" actId="6549"/>
        <pc:sldMkLst>
          <pc:docMk/>
          <pc:sldMk cId="465995675" sldId="269"/>
        </pc:sldMkLst>
        <pc:spChg chg="mod">
          <ac:chgData name="Bobby Truax" userId="bf75d2c400ba1cfd" providerId="LiveId" clId="{98BA769B-049C-40E1-93CF-6C8C212CA097}" dt="2023-01-01T13:58:36.626" v="2014" actId="6549"/>
          <ac:spMkLst>
            <pc:docMk/>
            <pc:sldMk cId="465995675" sldId="269"/>
            <ac:spMk id="3" creationId="{3F081830-96DE-21D6-377E-F0E75E8888C7}"/>
          </ac:spMkLst>
        </pc:spChg>
      </pc:sldChg>
      <pc:sldChg chg="modSp add mod">
        <pc:chgData name="Bobby Truax" userId="bf75d2c400ba1cfd" providerId="LiveId" clId="{98BA769B-049C-40E1-93CF-6C8C212CA097}" dt="2023-01-01T13:59:04.705" v="2027" actId="20577"/>
        <pc:sldMkLst>
          <pc:docMk/>
          <pc:sldMk cId="3400361613" sldId="270"/>
        </pc:sldMkLst>
        <pc:spChg chg="mod">
          <ac:chgData name="Bobby Truax" userId="bf75d2c400ba1cfd" providerId="LiveId" clId="{98BA769B-049C-40E1-93CF-6C8C212CA097}" dt="2023-01-01T13:59:04.705" v="2027" actId="20577"/>
          <ac:spMkLst>
            <pc:docMk/>
            <pc:sldMk cId="3400361613" sldId="270"/>
            <ac:spMk id="3" creationId="{3F081830-96DE-21D6-377E-F0E75E8888C7}"/>
          </ac:spMkLst>
        </pc:spChg>
      </pc:sldChg>
      <pc:sldChg chg="modSp new mod modAnim">
        <pc:chgData name="Bobby Truax" userId="bf75d2c400ba1cfd" providerId="LiveId" clId="{98BA769B-049C-40E1-93CF-6C8C212CA097}" dt="2023-01-01T14:05:24.898" v="2249" actId="403"/>
        <pc:sldMkLst>
          <pc:docMk/>
          <pc:sldMk cId="2725718076" sldId="271"/>
        </pc:sldMkLst>
        <pc:spChg chg="mod">
          <ac:chgData name="Bobby Truax" userId="bf75d2c400ba1cfd" providerId="LiveId" clId="{98BA769B-049C-40E1-93CF-6C8C212CA097}" dt="2023-01-01T14:05:24.898" v="2249" actId="403"/>
          <ac:spMkLst>
            <pc:docMk/>
            <pc:sldMk cId="2725718076" sldId="271"/>
            <ac:spMk id="2" creationId="{50C80235-87D0-5570-1CF4-A798844C13BA}"/>
          </ac:spMkLst>
        </pc:spChg>
        <pc:spChg chg="mod">
          <ac:chgData name="Bobby Truax" userId="bf75d2c400ba1cfd" providerId="LiveId" clId="{98BA769B-049C-40E1-93CF-6C8C212CA097}" dt="2023-01-01T14:05:08.411" v="2244" actId="20577"/>
          <ac:spMkLst>
            <pc:docMk/>
            <pc:sldMk cId="2725718076" sldId="271"/>
            <ac:spMk id="3" creationId="{E1CD6F85-6800-EA7D-524D-6D2E4EEAAF20}"/>
          </ac:spMkLst>
        </pc:spChg>
      </pc:sldChg>
      <pc:sldChg chg="modSp new mod modAnim">
        <pc:chgData name="Bobby Truax" userId="bf75d2c400ba1cfd" providerId="LiveId" clId="{98BA769B-049C-40E1-93CF-6C8C212CA097}" dt="2023-01-01T14:13:04.436" v="2738"/>
        <pc:sldMkLst>
          <pc:docMk/>
          <pc:sldMk cId="3826770581" sldId="272"/>
        </pc:sldMkLst>
        <pc:spChg chg="mod">
          <ac:chgData name="Bobby Truax" userId="bf75d2c400ba1cfd" providerId="LiveId" clId="{98BA769B-049C-40E1-93CF-6C8C212CA097}" dt="2023-01-01T14:06:54.167" v="2266" actId="403"/>
          <ac:spMkLst>
            <pc:docMk/>
            <pc:sldMk cId="3826770581" sldId="272"/>
            <ac:spMk id="2" creationId="{4D61FBA0-251E-5746-70A1-67B205ED13FD}"/>
          </ac:spMkLst>
        </pc:spChg>
        <pc:spChg chg="mod">
          <ac:chgData name="Bobby Truax" userId="bf75d2c400ba1cfd" providerId="LiveId" clId="{98BA769B-049C-40E1-93CF-6C8C212CA097}" dt="2023-01-01T14:07:42.330" v="2361" actId="313"/>
          <ac:spMkLst>
            <pc:docMk/>
            <pc:sldMk cId="3826770581" sldId="272"/>
            <ac:spMk id="3" creationId="{C26411EF-56A2-6B41-4D69-73965B98A38A}"/>
          </ac:spMkLst>
        </pc:spChg>
      </pc:sldChg>
      <pc:sldChg chg="modSp new mod modAnim">
        <pc:chgData name="Bobby Truax" userId="bf75d2c400ba1cfd" providerId="LiveId" clId="{98BA769B-049C-40E1-93CF-6C8C212CA097}" dt="2023-01-01T14:12:54.316" v="2737"/>
        <pc:sldMkLst>
          <pc:docMk/>
          <pc:sldMk cId="3649175633" sldId="273"/>
        </pc:sldMkLst>
        <pc:spChg chg="mod">
          <ac:chgData name="Bobby Truax" userId="bf75d2c400ba1cfd" providerId="LiveId" clId="{98BA769B-049C-40E1-93CF-6C8C212CA097}" dt="2023-01-01T14:08:18.274" v="2381" actId="403"/>
          <ac:spMkLst>
            <pc:docMk/>
            <pc:sldMk cId="3649175633" sldId="273"/>
            <ac:spMk id="2" creationId="{CD5BD911-482E-90C6-E0A4-78E6880E6CD2}"/>
          </ac:spMkLst>
        </pc:spChg>
        <pc:spChg chg="mod">
          <ac:chgData name="Bobby Truax" userId="bf75d2c400ba1cfd" providerId="LiveId" clId="{98BA769B-049C-40E1-93CF-6C8C212CA097}" dt="2023-01-01T14:10:21.978" v="2600" actId="20577"/>
          <ac:spMkLst>
            <pc:docMk/>
            <pc:sldMk cId="3649175633" sldId="273"/>
            <ac:spMk id="3" creationId="{44F9C8A2-F0F9-2D69-DD2B-FA8E995B4819}"/>
          </ac:spMkLst>
        </pc:spChg>
      </pc:sldChg>
      <pc:sldChg chg="modSp new mod modAnim">
        <pc:chgData name="Bobby Truax" userId="bf75d2c400ba1cfd" providerId="LiveId" clId="{98BA769B-049C-40E1-93CF-6C8C212CA097}" dt="2023-01-01T14:15:53.995" v="2925" actId="20577"/>
        <pc:sldMkLst>
          <pc:docMk/>
          <pc:sldMk cId="1222571888" sldId="274"/>
        </pc:sldMkLst>
        <pc:spChg chg="mod">
          <ac:chgData name="Bobby Truax" userId="bf75d2c400ba1cfd" providerId="LiveId" clId="{98BA769B-049C-40E1-93CF-6C8C212CA097}" dt="2023-01-01T14:11:14.529" v="2644" actId="20577"/>
          <ac:spMkLst>
            <pc:docMk/>
            <pc:sldMk cId="1222571888" sldId="274"/>
            <ac:spMk id="2" creationId="{7163B069-ECCB-B987-84D1-CE6F3F92238E}"/>
          </ac:spMkLst>
        </pc:spChg>
        <pc:spChg chg="mod">
          <ac:chgData name="Bobby Truax" userId="bf75d2c400ba1cfd" providerId="LiveId" clId="{98BA769B-049C-40E1-93CF-6C8C212CA097}" dt="2023-01-01T14:15:53.995" v="2925" actId="20577"/>
          <ac:spMkLst>
            <pc:docMk/>
            <pc:sldMk cId="1222571888" sldId="274"/>
            <ac:spMk id="3" creationId="{E98D16E0-0F84-F139-94D8-09121A244DD4}"/>
          </ac:spMkLst>
        </pc:spChg>
      </pc:sldChg>
      <pc:sldChg chg="add">
        <pc:chgData name="Bobby Truax" userId="bf75d2c400ba1cfd" providerId="LiveId" clId="{98BA769B-049C-40E1-93CF-6C8C212CA097}" dt="2023-01-01T14:19:35.125" v="2926"/>
        <pc:sldMkLst>
          <pc:docMk/>
          <pc:sldMk cId="80764094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4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25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9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56C309-482A-4981-BEB1-112067CAD74E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1726-0095-45D6-93CD-036A0405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33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BCDF-546E-6BA7-8520-85319BD3C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218077" cy="2829232"/>
          </a:xfrm>
        </p:spPr>
        <p:txBody>
          <a:bodyPr/>
          <a:lstStyle/>
          <a:p>
            <a:r>
              <a:rPr lang="en-US" dirty="0"/>
              <a:t>Tools for Building Up: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0B593-B28B-96E0-C42F-77894D795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 Timothy 3:14-17</a:t>
            </a:r>
          </a:p>
        </p:txBody>
      </p:sp>
    </p:spTree>
    <p:extLst>
      <p:ext uri="{BB962C8B-B14F-4D97-AF65-F5344CB8AC3E}">
        <p14:creationId xmlns:p14="http://schemas.microsoft.com/office/powerpoint/2010/main" val="228557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4B08-A330-53F4-BE77-5ED9510A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A4579-8CE6-C8AD-5743-01CBE2E3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Obadiah 1:1 “The vision of Obadiah. Thus says the Lord GOD concerning Edom.”</a:t>
            </a:r>
          </a:p>
        </p:txBody>
      </p:sp>
    </p:spTree>
    <p:extLst>
      <p:ext uri="{BB962C8B-B14F-4D97-AF65-F5344CB8AC3E}">
        <p14:creationId xmlns:p14="http://schemas.microsoft.com/office/powerpoint/2010/main" val="334036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E8BD-EAC1-7A0E-690F-EA99715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What is Scripture?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196D7-A17F-7783-749C-71D1A910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Old Testament: Luke 24:27</a:t>
            </a:r>
          </a:p>
        </p:txBody>
      </p:sp>
    </p:spTree>
    <p:extLst>
      <p:ext uri="{BB962C8B-B14F-4D97-AF65-F5344CB8AC3E}">
        <p14:creationId xmlns:p14="http://schemas.microsoft.com/office/powerpoint/2010/main" val="36450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91F0-9ED1-6171-B391-66596D7D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1830-96DE-21D6-377E-F0E75E88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 Timothy 5:18 “For the </a:t>
            </a:r>
            <a:r>
              <a:rPr lang="en-US" sz="4000" u="sng" dirty="0"/>
              <a:t>Scripture</a:t>
            </a:r>
            <a:r>
              <a:rPr lang="en-US" sz="4000" dirty="0"/>
              <a:t> says, ‘You shall not muzzle the ox while he is threshing,’ and ‘The laborer is worthy of his wages.” </a:t>
            </a:r>
          </a:p>
        </p:txBody>
      </p:sp>
    </p:spTree>
    <p:extLst>
      <p:ext uri="{BB962C8B-B14F-4D97-AF65-F5344CB8AC3E}">
        <p14:creationId xmlns:p14="http://schemas.microsoft.com/office/powerpoint/2010/main" val="321071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91F0-9ED1-6171-B391-66596D7D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1830-96DE-21D6-377E-F0E75E88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 Timothy 5:18 “For the </a:t>
            </a:r>
            <a:r>
              <a:rPr lang="en-US" sz="4000" u="sng" dirty="0"/>
              <a:t>Scripture</a:t>
            </a:r>
            <a:r>
              <a:rPr lang="en-US" sz="4000" dirty="0"/>
              <a:t> says, ‘</a:t>
            </a:r>
            <a:r>
              <a:rPr lang="en-US" sz="4000" b="1" u="sng" dirty="0"/>
              <a:t>You shall not muzzle the ox while he is threshing</a:t>
            </a:r>
            <a:r>
              <a:rPr lang="en-US" sz="4000" dirty="0"/>
              <a:t>,’ and ‘The laborer is worthy of his wages.” </a:t>
            </a:r>
          </a:p>
          <a:p>
            <a:pPr marL="0" indent="0">
              <a:buNone/>
            </a:pPr>
            <a:r>
              <a:rPr lang="en-US" sz="4000" dirty="0"/>
              <a:t>Deuteronomy 25:4</a:t>
            </a:r>
          </a:p>
        </p:txBody>
      </p:sp>
    </p:spTree>
    <p:extLst>
      <p:ext uri="{BB962C8B-B14F-4D97-AF65-F5344CB8AC3E}">
        <p14:creationId xmlns:p14="http://schemas.microsoft.com/office/powerpoint/2010/main" val="46599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91F0-9ED1-6171-B391-66596D7D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1830-96DE-21D6-377E-F0E75E88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 Timothy 5:18 “For the </a:t>
            </a:r>
            <a:r>
              <a:rPr lang="en-US" sz="4000" u="sng" dirty="0"/>
              <a:t>Scripture</a:t>
            </a:r>
            <a:r>
              <a:rPr lang="en-US" sz="4000" dirty="0"/>
              <a:t> says, ‘You shall not muzzle the ox while he is threshing,’ and ‘</a:t>
            </a:r>
            <a:r>
              <a:rPr lang="en-US" sz="4000" b="1" u="sng" dirty="0"/>
              <a:t>The laborer is worthy of his wages</a:t>
            </a:r>
            <a:r>
              <a:rPr lang="en-US" sz="4000" dirty="0"/>
              <a:t>.” </a:t>
            </a:r>
          </a:p>
          <a:p>
            <a:pPr marL="0" indent="0">
              <a:buNone/>
            </a:pPr>
            <a:r>
              <a:rPr lang="en-US" sz="4000" dirty="0"/>
              <a:t>Luke 10:7</a:t>
            </a:r>
          </a:p>
        </p:txBody>
      </p:sp>
    </p:spTree>
    <p:extLst>
      <p:ext uri="{BB962C8B-B14F-4D97-AF65-F5344CB8AC3E}">
        <p14:creationId xmlns:p14="http://schemas.microsoft.com/office/powerpoint/2010/main" val="340036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E8BD-EAC1-7A0E-690F-EA99715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What is Scripture?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196D7-A17F-7783-749C-71D1A910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Old Testament: Luke 24:27</a:t>
            </a:r>
          </a:p>
          <a:p>
            <a:pPr marL="0" indent="0">
              <a:buNone/>
            </a:pPr>
            <a:r>
              <a:rPr lang="en-US" sz="4000" dirty="0"/>
              <a:t>New Testament: 1 Timothy 5:18</a:t>
            </a:r>
          </a:p>
          <a:p>
            <a:pPr marL="0" indent="0">
              <a:buNone/>
            </a:pPr>
            <a:r>
              <a:rPr lang="en-US" sz="4000" dirty="0"/>
              <a:t>It was Scripture when it was written: 	2 Peter 3:15</a:t>
            </a:r>
          </a:p>
        </p:txBody>
      </p:sp>
    </p:spTree>
    <p:extLst>
      <p:ext uri="{BB962C8B-B14F-4D97-AF65-F5344CB8AC3E}">
        <p14:creationId xmlns:p14="http://schemas.microsoft.com/office/powerpoint/2010/main" val="41046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0235-87D0-5570-1CF4-A798844C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Bible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6F85-6800-EA7D-524D-6D2E4EEA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Word of God</a:t>
            </a:r>
          </a:p>
          <a:p>
            <a:pPr marL="0" indent="0">
              <a:buNone/>
            </a:pPr>
            <a:r>
              <a:rPr lang="en-US" sz="4000" dirty="0"/>
              <a:t>Inerrant: Without error</a:t>
            </a:r>
          </a:p>
          <a:p>
            <a:pPr marL="0" indent="0">
              <a:buNone/>
            </a:pPr>
            <a:r>
              <a:rPr lang="en-US" sz="4000" dirty="0"/>
              <a:t>Infallible: Unable to mislead or fail in its intended purpose</a:t>
            </a:r>
          </a:p>
        </p:txBody>
      </p:sp>
    </p:spTree>
    <p:extLst>
      <p:ext uri="{BB962C8B-B14F-4D97-AF65-F5344CB8AC3E}">
        <p14:creationId xmlns:p14="http://schemas.microsoft.com/office/powerpoint/2010/main" val="27257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FBA0-251E-5746-70A1-67B205ED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Inerrancy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11EF-56A2-6B41-4D69-73965B98A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John 17:17 “Your word is truth.”</a:t>
            </a:r>
          </a:p>
          <a:p>
            <a:pPr marL="0" indent="0">
              <a:buNone/>
            </a:pPr>
            <a:r>
              <a:rPr lang="en-US" sz="4000" dirty="0"/>
              <a:t>Hebrews 6:18 “impossible for God to lie…”</a:t>
            </a:r>
          </a:p>
        </p:txBody>
      </p:sp>
    </p:spTree>
    <p:extLst>
      <p:ext uri="{BB962C8B-B14F-4D97-AF65-F5344CB8AC3E}">
        <p14:creationId xmlns:p14="http://schemas.microsoft.com/office/powerpoint/2010/main" val="38267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D911-482E-90C6-E0A4-78E6880E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Infallibility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C8A2-F0F9-2D69-DD2B-FA8E995B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Matthew 5:18 “… not the smallest letter or stroke shall pass…”</a:t>
            </a:r>
          </a:p>
          <a:p>
            <a:pPr marL="0" indent="0">
              <a:buNone/>
            </a:pPr>
            <a:r>
              <a:rPr lang="en-US" sz="4000" dirty="0"/>
              <a:t>Matthew 22:29 “I am the God of Abraham… Isaac… Jacob…” </a:t>
            </a:r>
          </a:p>
        </p:txBody>
      </p:sp>
    </p:spTree>
    <p:extLst>
      <p:ext uri="{BB962C8B-B14F-4D97-AF65-F5344CB8AC3E}">
        <p14:creationId xmlns:p14="http://schemas.microsoft.com/office/powerpoint/2010/main" val="36491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B069-ECCB-B987-84D1-CE6F3F92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Why should you read your Bible this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16E0-0F84-F139-94D8-09121A24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340528"/>
            <a:ext cx="10590941" cy="463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It is the Word of God: </a:t>
            </a:r>
          </a:p>
          <a:p>
            <a:pPr marL="0" indent="0">
              <a:buNone/>
            </a:pPr>
            <a:r>
              <a:rPr lang="en-US" sz="4000" dirty="0"/>
              <a:t>It is Inerrant &amp; Infallible </a:t>
            </a:r>
          </a:p>
          <a:p>
            <a:pPr marL="0" indent="0">
              <a:buNone/>
            </a:pPr>
            <a:r>
              <a:rPr lang="en-US" sz="4000" dirty="0"/>
              <a:t>It is profitable for: teaching, reproof, 	correction &amp; training in righteousness</a:t>
            </a:r>
          </a:p>
          <a:p>
            <a:pPr marL="0" indent="0">
              <a:buNone/>
            </a:pPr>
            <a:r>
              <a:rPr lang="en-US" sz="4000" dirty="0"/>
              <a:t>It will equip you for every good work</a:t>
            </a:r>
          </a:p>
          <a:p>
            <a:pPr marL="0" indent="0">
              <a:buNone/>
            </a:pPr>
            <a:r>
              <a:rPr lang="en-US" sz="4000" dirty="0"/>
              <a:t>It will build up your faith</a:t>
            </a:r>
          </a:p>
        </p:txBody>
      </p:sp>
    </p:spTree>
    <p:extLst>
      <p:ext uri="{BB962C8B-B14F-4D97-AF65-F5344CB8AC3E}">
        <p14:creationId xmlns:p14="http://schemas.microsoft.com/office/powerpoint/2010/main" val="12225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C82C-E1A7-F939-48D4-B63F8D34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336D5-C47F-D188-2829-5252EA99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10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C82C-E1A7-F939-48D4-B63F8D34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336D5-C47F-D188-2829-5252EA99A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76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1CDC-F958-82CC-3E9B-9AC43681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2 Timothy 3:14-17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8761-EEC8-19BE-DFF9-032A18CF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44559" cy="419548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Evil People: 2 Tim 3:1, 13</a:t>
            </a:r>
          </a:p>
          <a:p>
            <a:pPr marL="0" indent="0">
              <a:buNone/>
            </a:pPr>
            <a:r>
              <a:rPr lang="en-US" sz="4000" dirty="0"/>
              <a:t>Continue in what you learned &amp; know: 14</a:t>
            </a:r>
          </a:p>
          <a:p>
            <a:pPr marL="0" indent="0">
              <a:buNone/>
            </a:pPr>
            <a:r>
              <a:rPr lang="en-US" sz="4000" dirty="0"/>
              <a:t>	Learned from mom &amp; grandma</a:t>
            </a:r>
          </a:p>
          <a:p>
            <a:pPr marL="0" indent="0">
              <a:buNone/>
            </a:pPr>
            <a:r>
              <a:rPr lang="en-US" sz="4000" dirty="0"/>
              <a:t>	It was based in Scripture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33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3C7E-D9ED-073D-9C46-64593EF9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2 Timothy 3:14-17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4A6D-9B3E-0C75-97EC-2EB2BCC3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All Scripture is inspired by God</a:t>
            </a:r>
          </a:p>
          <a:p>
            <a:pPr marL="0" indent="0">
              <a:buNone/>
            </a:pPr>
            <a:r>
              <a:rPr lang="en-US" sz="4000" dirty="0"/>
              <a:t>	Inspiration: God breathed</a:t>
            </a:r>
          </a:p>
          <a:p>
            <a:pPr marL="0" indent="0">
              <a:buNone/>
            </a:pPr>
            <a:r>
              <a:rPr lang="en-US" sz="4000" dirty="0"/>
              <a:t>	Verbal: The actual words </a:t>
            </a:r>
          </a:p>
          <a:p>
            <a:pPr marL="0" indent="0">
              <a:buNone/>
            </a:pPr>
            <a:r>
              <a:rPr lang="en-US" sz="4000" dirty="0"/>
              <a:t>	Plenary: Every part</a:t>
            </a:r>
          </a:p>
        </p:txBody>
      </p:sp>
    </p:spTree>
    <p:extLst>
      <p:ext uri="{BB962C8B-B14F-4D97-AF65-F5344CB8AC3E}">
        <p14:creationId xmlns:p14="http://schemas.microsoft.com/office/powerpoint/2010/main" val="19857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BC1A-1400-CC72-0914-E58355B9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2 Timothy 3:14-17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B7EA-1FF7-B499-3487-7040C93B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All Scripture is profitable:</a:t>
            </a:r>
          </a:p>
          <a:p>
            <a:pPr marL="0" indent="0">
              <a:buNone/>
            </a:pPr>
            <a:r>
              <a:rPr lang="en-US" sz="4000" dirty="0"/>
              <a:t>Teaching:</a:t>
            </a:r>
          </a:p>
          <a:p>
            <a:pPr marL="0" indent="0">
              <a:buNone/>
            </a:pPr>
            <a:r>
              <a:rPr lang="en-US" sz="4000" dirty="0"/>
              <a:t>Reproof:</a:t>
            </a:r>
          </a:p>
          <a:p>
            <a:pPr marL="0" indent="0">
              <a:buNone/>
            </a:pPr>
            <a:r>
              <a:rPr lang="en-US" sz="4000" dirty="0"/>
              <a:t>Correction: </a:t>
            </a:r>
          </a:p>
          <a:p>
            <a:pPr marL="0" indent="0">
              <a:buNone/>
            </a:pPr>
            <a:r>
              <a:rPr lang="en-US" sz="4000" dirty="0"/>
              <a:t>Training in Righteousness:</a:t>
            </a:r>
          </a:p>
          <a:p>
            <a:pPr marL="0" indent="0">
              <a:buNone/>
            </a:pPr>
            <a:r>
              <a:rPr lang="en-US" sz="4000" dirty="0"/>
              <a:t>So that you may be equipped </a:t>
            </a:r>
          </a:p>
        </p:txBody>
      </p:sp>
    </p:spTree>
    <p:extLst>
      <p:ext uri="{BB962C8B-B14F-4D97-AF65-F5344CB8AC3E}">
        <p14:creationId xmlns:p14="http://schemas.microsoft.com/office/powerpoint/2010/main" val="8160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1AC9-1DBC-147D-9BB2-53176950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91" y="2088572"/>
            <a:ext cx="9404723" cy="1400530"/>
          </a:xfrm>
        </p:spPr>
        <p:txBody>
          <a:bodyPr/>
          <a:lstStyle/>
          <a:p>
            <a:pPr algn="ctr"/>
            <a:r>
              <a:rPr lang="en-US" sz="7200" dirty="0"/>
              <a:t>What Does the Bible Claim About Itself?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8A8C-2C27-A2C1-1122-4508EAC12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994870"/>
            <a:ext cx="8946541" cy="32535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0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340C-D3E6-BF06-692E-B0CF5717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44908" cy="1400530"/>
          </a:xfrm>
        </p:spPr>
        <p:txBody>
          <a:bodyPr/>
          <a:lstStyle/>
          <a:p>
            <a:r>
              <a:rPr lang="en-US" sz="6000" dirty="0"/>
              <a:t>The Word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7F62-1B5E-ACA8-9ED4-BD8457E8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995948"/>
            <a:ext cx="11198941" cy="4788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Many ways: Heb 1:1-2</a:t>
            </a:r>
          </a:p>
          <a:p>
            <a:pPr marL="0" indent="0">
              <a:buNone/>
            </a:pPr>
            <a:r>
              <a:rPr lang="en-US" sz="4000" dirty="0"/>
              <a:t>Face to Face: Ex 33:11</a:t>
            </a:r>
          </a:p>
          <a:p>
            <a:pPr marL="0" indent="0">
              <a:buNone/>
            </a:pPr>
            <a:r>
              <a:rPr lang="en-US" sz="4000" dirty="0"/>
              <a:t>Visions: Is 1:1-2</a:t>
            </a:r>
          </a:p>
          <a:p>
            <a:pPr marL="0" indent="0">
              <a:buNone/>
            </a:pPr>
            <a:r>
              <a:rPr lang="en-US" sz="4000" dirty="0"/>
              <a:t>Dreams: Daniel 4:4</a:t>
            </a:r>
          </a:p>
          <a:p>
            <a:pPr marL="0" indent="0">
              <a:buNone/>
            </a:pPr>
            <a:r>
              <a:rPr lang="en-US" sz="4000" dirty="0"/>
              <a:t>Writing with a finger: Ex 31:18, Dan 5:5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533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3E50-88CC-9685-7FCE-41EFD6EA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8283-A1A2-C4C1-90F8-621877F1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Exodus 5:1 “Moses and Aaron came and said to Pharaoh, Thus says the LORD, the God of Israel, Let My people go…!”</a:t>
            </a:r>
          </a:p>
        </p:txBody>
      </p:sp>
    </p:spTree>
    <p:extLst>
      <p:ext uri="{BB962C8B-B14F-4D97-AF65-F5344CB8AC3E}">
        <p14:creationId xmlns:p14="http://schemas.microsoft.com/office/powerpoint/2010/main" val="265471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79A5-A350-98C6-D6AD-30B75162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9A5E-F220-A95F-462F-0E6FBC04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 Samuel 2:27 “Then the man of God came to Eli and said to him, ‘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Thus says the LORD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501671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448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Tools for Building Up: Scripture</vt:lpstr>
      <vt:lpstr>PowerPoint Presentation</vt:lpstr>
      <vt:lpstr>2 Timothy 3:14-17</vt:lpstr>
      <vt:lpstr>2 Timothy 3:14-17</vt:lpstr>
      <vt:lpstr>2 Timothy 3:14-17</vt:lpstr>
      <vt:lpstr>What Does the Bible Claim About Itself?</vt:lpstr>
      <vt:lpstr>The Word of God</vt:lpstr>
      <vt:lpstr>PowerPoint Presentation</vt:lpstr>
      <vt:lpstr>PowerPoint Presentation</vt:lpstr>
      <vt:lpstr>PowerPoint Presentation</vt:lpstr>
      <vt:lpstr>What is Scripture?</vt:lpstr>
      <vt:lpstr>PowerPoint Presentation</vt:lpstr>
      <vt:lpstr>PowerPoint Presentation</vt:lpstr>
      <vt:lpstr>PowerPoint Presentation</vt:lpstr>
      <vt:lpstr>What is Scripture?</vt:lpstr>
      <vt:lpstr>The Bible is:</vt:lpstr>
      <vt:lpstr>Inerrancy</vt:lpstr>
      <vt:lpstr>Infallibility</vt:lpstr>
      <vt:lpstr>Why should you read your Bible this year?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Building Up: Scripture</dc:title>
  <dc:creator>Bobby Truax</dc:creator>
  <cp:lastModifiedBy>Bobby Truax</cp:lastModifiedBy>
  <cp:revision>1</cp:revision>
  <dcterms:created xsi:type="dcterms:W3CDTF">2023-01-01T13:16:07Z</dcterms:created>
  <dcterms:modified xsi:type="dcterms:W3CDTF">2023-01-01T14:19:45Z</dcterms:modified>
</cp:coreProperties>
</file>